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Chango"/>
      <p:regular r:id="rId16"/>
    </p:embeddedFont>
    <p:embeddedFont>
      <p:font typeface="Bebas Neue"/>
      <p:regular r:id="rId17"/>
    </p:embeddedFont>
    <p:embeddedFont>
      <p:font typeface="Antic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font" Target="fonts/Chango-regular.fntdata"/><Relationship Id="rId18" Type="http://schemas.openxmlformats.org/officeDocument/2006/relationships/font" Target="fonts/Anti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cc351989fb_3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cc351989fb_3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9677746b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9677746b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c9677746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c9677746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9677746b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c9677746b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cc351989fb_3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cc351989fb_3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ca4268f71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ca4268f71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c9677746b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c9677746b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a4268f715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a4268f715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ca4268f71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ca4268f71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ca859fc8ff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ca859fc8ff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758550" y="1097063"/>
            <a:ext cx="76269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Chango"/>
                <a:ea typeface="Chango"/>
                <a:cs typeface="Chango"/>
                <a:sym typeface="Chang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58550" y="2618063"/>
            <a:ext cx="7626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D3F5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139050" y="113696"/>
            <a:ext cx="8932166" cy="4943608"/>
            <a:chOff x="139050" y="113696"/>
            <a:chExt cx="8932166" cy="4943608"/>
          </a:xfrm>
        </p:grpSpPr>
        <p:sp>
          <p:nvSpPr>
            <p:cNvPr id="15" name="Google Shape;15;p2"/>
            <p:cNvSpPr/>
            <p:nvPr/>
          </p:nvSpPr>
          <p:spPr>
            <a:xfrm>
              <a:off x="8985675" y="1600607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1" y="1"/>
                  </a:moveTo>
                  <a:cubicBezTo>
                    <a:pt x="476" y="173"/>
                    <a:pt x="451" y="345"/>
                    <a:pt x="410" y="518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17" y="641"/>
                    <a:pt x="33" y="641"/>
                  </a:cubicBezTo>
                  <a:cubicBezTo>
                    <a:pt x="156" y="681"/>
                    <a:pt x="279" y="706"/>
                    <a:pt x="410" y="731"/>
                  </a:cubicBezTo>
                  <a:cubicBezTo>
                    <a:pt x="443" y="895"/>
                    <a:pt x="468" y="1067"/>
                    <a:pt x="525" y="1231"/>
                  </a:cubicBezTo>
                  <a:cubicBezTo>
                    <a:pt x="558" y="1067"/>
                    <a:pt x="607" y="895"/>
                    <a:pt x="656" y="731"/>
                  </a:cubicBezTo>
                  <a:lnTo>
                    <a:pt x="1066" y="624"/>
                  </a:lnTo>
                  <a:cubicBezTo>
                    <a:pt x="919" y="591"/>
                    <a:pt x="779" y="559"/>
                    <a:pt x="632" y="526"/>
                  </a:cubicBezTo>
                  <a:cubicBezTo>
                    <a:pt x="591" y="362"/>
                    <a:pt x="542" y="173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216153" y="113696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9050" y="1357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00141" y="13570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752354" y="49592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96277" y="4877793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38929" y="491853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6" name="Google Shape;176;p11"/>
          <p:cNvSpPr txBox="1"/>
          <p:nvPr>
            <p:ph idx="1" type="subTitle"/>
          </p:nvPr>
        </p:nvSpPr>
        <p:spPr>
          <a:xfrm>
            <a:off x="1863800" y="3069625"/>
            <a:ext cx="5416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7" name="Google Shape;177;p11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178" name="Google Shape;178;p11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179" name="Google Shape;179;p11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180" name="Google Shape;180;p11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" name="Google Shape;187;p11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" name="Google Shape;188;p11"/>
            <p:cNvSpPr/>
            <p:nvPr/>
          </p:nvSpPr>
          <p:spPr>
            <a:xfrm>
              <a:off x="8151044" y="39989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6468400" y="444532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383529" y="1299693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7638693" y="2582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2946164" y="1013643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149369" y="407956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4970908" y="455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1535719" y="22157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type="title"/>
          </p:nvPr>
        </p:nvSpPr>
        <p:spPr>
          <a:xfrm>
            <a:off x="3506794" y="3956375"/>
            <a:ext cx="2140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2" type="title"/>
          </p:nvPr>
        </p:nvSpPr>
        <p:spPr>
          <a:xfrm>
            <a:off x="3939244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1" type="subTitle"/>
          </p:nvPr>
        </p:nvSpPr>
        <p:spPr>
          <a:xfrm>
            <a:off x="3506494" y="3240350"/>
            <a:ext cx="2140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idx="3" type="title"/>
          </p:nvPr>
        </p:nvSpPr>
        <p:spPr>
          <a:xfrm>
            <a:off x="6189306" y="3956375"/>
            <a:ext cx="2140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13"/>
          <p:cNvSpPr txBox="1"/>
          <p:nvPr>
            <p:ph hasCustomPrompt="1" idx="4" type="title"/>
          </p:nvPr>
        </p:nvSpPr>
        <p:spPr>
          <a:xfrm>
            <a:off x="6621756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idx="5" type="subTitle"/>
          </p:nvPr>
        </p:nvSpPr>
        <p:spPr>
          <a:xfrm>
            <a:off x="6189306" y="3240350"/>
            <a:ext cx="21402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3"/>
          <p:cNvSpPr txBox="1"/>
          <p:nvPr>
            <p:ph idx="6" type="title"/>
          </p:nvPr>
        </p:nvSpPr>
        <p:spPr>
          <a:xfrm>
            <a:off x="824032" y="3956375"/>
            <a:ext cx="21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13"/>
          <p:cNvSpPr txBox="1"/>
          <p:nvPr>
            <p:ph hasCustomPrompt="1" idx="7" type="title"/>
          </p:nvPr>
        </p:nvSpPr>
        <p:spPr>
          <a:xfrm>
            <a:off x="1256782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/>
          <p:nvPr>
            <p:ph idx="8" type="subTitle"/>
          </p:nvPr>
        </p:nvSpPr>
        <p:spPr>
          <a:xfrm>
            <a:off x="824032" y="3240350"/>
            <a:ext cx="2140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2" name="Google Shape;212;p13"/>
          <p:cNvGrpSpPr/>
          <p:nvPr/>
        </p:nvGrpSpPr>
        <p:grpSpPr>
          <a:xfrm>
            <a:off x="184516" y="233742"/>
            <a:ext cx="8639941" cy="4766227"/>
            <a:chOff x="184516" y="233742"/>
            <a:chExt cx="8639941" cy="4766227"/>
          </a:xfrm>
        </p:grpSpPr>
        <p:grpSp>
          <p:nvGrpSpPr>
            <p:cNvPr id="213" name="Google Shape;213;p13"/>
            <p:cNvGrpSpPr/>
            <p:nvPr/>
          </p:nvGrpSpPr>
          <p:grpSpPr>
            <a:xfrm>
              <a:off x="184516" y="233746"/>
              <a:ext cx="8639941" cy="4766223"/>
              <a:chOff x="184516" y="233746"/>
              <a:chExt cx="8639941" cy="4766223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3103303" y="2337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05100" y="3193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8738916" y="2557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6082879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3520452" y="48204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8653379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5982175" y="2337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7" name="Google Shape;227;p14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228" name="Google Shape;228;p14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229" name="Google Shape;229;p14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" name="Google Shape;236;p14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2" name="Google Shape;242;p15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243" name="Google Shape;243;p15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244" name="Google Shape;244;p15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245" name="Google Shape;245;p15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15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15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15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15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5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15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" name="Google Shape;252;p15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" name="Google Shape;253;p15"/>
            <p:cNvSpPr/>
            <p:nvPr/>
          </p:nvSpPr>
          <p:spPr>
            <a:xfrm>
              <a:off x="8114744" y="41955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4555988" y="42448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341929" y="9163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286393" y="556032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3601389" y="1614680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437283" y="12445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64069" y="433408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4742308" y="5315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192419" y="15658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2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8" name="Google Shape;268;p16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269" name="Google Shape;269;p16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270" name="Google Shape;270;p16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" name="Google Shape;277;p16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6"/>
          <p:cNvGrpSpPr/>
          <p:nvPr/>
        </p:nvGrpSpPr>
        <p:grpSpPr>
          <a:xfrm flipH="1">
            <a:off x="491444" y="556032"/>
            <a:ext cx="7931099" cy="3786790"/>
            <a:chOff x="807015" y="556032"/>
            <a:chExt cx="7931099" cy="3786790"/>
          </a:xfrm>
        </p:grpSpPr>
        <p:sp>
          <p:nvSpPr>
            <p:cNvPr id="279" name="Google Shape;279;p16"/>
            <p:cNvSpPr/>
            <p:nvPr/>
          </p:nvSpPr>
          <p:spPr>
            <a:xfrm>
              <a:off x="8652573" y="42448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8286393" y="556032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437283" y="12445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807015" y="5895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ONLY_1_1_1"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>
            <p:ph type="title"/>
          </p:nvPr>
        </p:nvSpPr>
        <p:spPr>
          <a:xfrm>
            <a:off x="4597975" y="708425"/>
            <a:ext cx="38295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17"/>
          <p:cNvSpPr txBox="1"/>
          <p:nvPr>
            <p:ph idx="2" type="title"/>
          </p:nvPr>
        </p:nvSpPr>
        <p:spPr>
          <a:xfrm>
            <a:off x="4873805" y="1467175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7"/>
          <p:cNvSpPr txBox="1"/>
          <p:nvPr>
            <p:ph idx="1" type="subTitle"/>
          </p:nvPr>
        </p:nvSpPr>
        <p:spPr>
          <a:xfrm>
            <a:off x="4873800" y="1764776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7"/>
          <p:cNvSpPr txBox="1"/>
          <p:nvPr>
            <p:ph idx="3" type="title"/>
          </p:nvPr>
        </p:nvSpPr>
        <p:spPr>
          <a:xfrm>
            <a:off x="4873805" y="3632049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17"/>
          <p:cNvSpPr txBox="1"/>
          <p:nvPr>
            <p:ph idx="4" type="subTitle"/>
          </p:nvPr>
        </p:nvSpPr>
        <p:spPr>
          <a:xfrm>
            <a:off x="4873805" y="3920000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7"/>
          <p:cNvSpPr txBox="1"/>
          <p:nvPr>
            <p:ph idx="5" type="title"/>
          </p:nvPr>
        </p:nvSpPr>
        <p:spPr>
          <a:xfrm>
            <a:off x="4873805" y="2549612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17"/>
          <p:cNvSpPr txBox="1"/>
          <p:nvPr>
            <p:ph idx="6" type="subTitle"/>
          </p:nvPr>
        </p:nvSpPr>
        <p:spPr>
          <a:xfrm>
            <a:off x="4873800" y="2842388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" name="Google Shape;294;p17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295" name="Google Shape;295;p17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296" name="Google Shape;296;p17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297" name="Google Shape;297;p17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7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7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17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7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17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7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4" name="Google Shape;304;p17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17"/>
            <p:cNvSpPr/>
            <p:nvPr/>
          </p:nvSpPr>
          <p:spPr>
            <a:xfrm>
              <a:off x="2067389" y="516643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TITLE_ONLY_1_1_1_1"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8"/>
          <p:cNvSpPr txBox="1"/>
          <p:nvPr>
            <p:ph type="title"/>
          </p:nvPr>
        </p:nvSpPr>
        <p:spPr>
          <a:xfrm>
            <a:off x="716425" y="708425"/>
            <a:ext cx="7711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18"/>
          <p:cNvSpPr txBox="1"/>
          <p:nvPr>
            <p:ph idx="2" type="title"/>
          </p:nvPr>
        </p:nvSpPr>
        <p:spPr>
          <a:xfrm>
            <a:off x="4865897" y="1549075"/>
            <a:ext cx="32850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2" name="Google Shape;312;p18"/>
          <p:cNvSpPr txBox="1"/>
          <p:nvPr>
            <p:ph idx="1" type="subTitle"/>
          </p:nvPr>
        </p:nvSpPr>
        <p:spPr>
          <a:xfrm>
            <a:off x="4865897" y="1846676"/>
            <a:ext cx="3285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 txBox="1"/>
          <p:nvPr>
            <p:ph idx="3" type="title"/>
          </p:nvPr>
        </p:nvSpPr>
        <p:spPr>
          <a:xfrm>
            <a:off x="4865897" y="3784449"/>
            <a:ext cx="32850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18"/>
          <p:cNvSpPr txBox="1"/>
          <p:nvPr>
            <p:ph idx="4" type="subTitle"/>
          </p:nvPr>
        </p:nvSpPr>
        <p:spPr>
          <a:xfrm>
            <a:off x="4865897" y="4072400"/>
            <a:ext cx="3285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5" type="title"/>
          </p:nvPr>
        </p:nvSpPr>
        <p:spPr>
          <a:xfrm>
            <a:off x="4865897" y="2692549"/>
            <a:ext cx="32850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6" name="Google Shape;316;p18"/>
          <p:cNvSpPr txBox="1"/>
          <p:nvPr>
            <p:ph idx="6" type="subTitle"/>
          </p:nvPr>
        </p:nvSpPr>
        <p:spPr>
          <a:xfrm>
            <a:off x="4865897" y="2985325"/>
            <a:ext cx="3285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7" name="Google Shape;317;p18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318" name="Google Shape;318;p18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319" name="Google Shape;319;p18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18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18"/>
          <p:cNvSpPr txBox="1"/>
          <p:nvPr>
            <p:ph hasCustomPrompt="1" idx="7" type="title"/>
          </p:nvPr>
        </p:nvSpPr>
        <p:spPr>
          <a:xfrm>
            <a:off x="3426744" y="1502325"/>
            <a:ext cx="6771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28" name="Google Shape;328;p18"/>
          <p:cNvSpPr txBox="1"/>
          <p:nvPr>
            <p:ph hasCustomPrompt="1" idx="8" type="title"/>
          </p:nvPr>
        </p:nvSpPr>
        <p:spPr>
          <a:xfrm>
            <a:off x="3426744" y="2645814"/>
            <a:ext cx="6771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29" name="Google Shape;329;p18"/>
          <p:cNvSpPr txBox="1"/>
          <p:nvPr>
            <p:ph hasCustomPrompt="1" idx="9" type="title"/>
          </p:nvPr>
        </p:nvSpPr>
        <p:spPr>
          <a:xfrm>
            <a:off x="3426744" y="3737727"/>
            <a:ext cx="6771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9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 flipH="1"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9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19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9"/>
          <p:cNvSpPr txBox="1"/>
          <p:nvPr>
            <p:ph type="title"/>
          </p:nvPr>
        </p:nvSpPr>
        <p:spPr>
          <a:xfrm>
            <a:off x="2288700" y="1399750"/>
            <a:ext cx="4566600" cy="23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19"/>
          <p:cNvGrpSpPr/>
          <p:nvPr/>
        </p:nvGrpSpPr>
        <p:grpSpPr>
          <a:xfrm flipH="1">
            <a:off x="119770" y="81342"/>
            <a:ext cx="8933287" cy="4994827"/>
            <a:chOff x="176500" y="81342"/>
            <a:chExt cx="8933287" cy="4994827"/>
          </a:xfrm>
        </p:grpSpPr>
        <p:grpSp>
          <p:nvGrpSpPr>
            <p:cNvPr id="336" name="Google Shape;336;p19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337" name="Google Shape;337;p19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338" name="Google Shape;338;p19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9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9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9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19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19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19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5" name="Google Shape;345;p19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6" name="Google Shape;346;p19"/>
            <p:cNvSpPr/>
            <p:nvPr/>
          </p:nvSpPr>
          <p:spPr>
            <a:xfrm>
              <a:off x="8938144" y="2635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658975" y="32701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6788154" y="11487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6955843" y="38814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2635214" y="8808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9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9"/>
            <p:cNvSpPr/>
            <p:nvPr/>
          </p:nvSpPr>
          <p:spPr>
            <a:xfrm>
              <a:off x="801994" y="43013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9"/>
            <p:cNvSpPr/>
            <p:nvPr/>
          </p:nvSpPr>
          <p:spPr>
            <a:xfrm>
              <a:off x="2303908" y="14459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9"/>
            <p:cNvSpPr/>
            <p:nvPr/>
          </p:nvSpPr>
          <p:spPr>
            <a:xfrm>
              <a:off x="2782619" y="36103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0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0"/>
          <p:cNvSpPr txBox="1"/>
          <p:nvPr>
            <p:ph type="title"/>
          </p:nvPr>
        </p:nvSpPr>
        <p:spPr>
          <a:xfrm>
            <a:off x="757050" y="2369150"/>
            <a:ext cx="352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1" name="Google Shape;361;p20"/>
          <p:cNvSpPr txBox="1"/>
          <p:nvPr>
            <p:ph hasCustomPrompt="1" idx="2" type="title"/>
          </p:nvPr>
        </p:nvSpPr>
        <p:spPr>
          <a:xfrm>
            <a:off x="6537344" y="541800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20"/>
          <p:cNvSpPr txBox="1"/>
          <p:nvPr>
            <p:ph idx="1" type="subTitle"/>
          </p:nvPr>
        </p:nvSpPr>
        <p:spPr>
          <a:xfrm>
            <a:off x="1128475" y="3058550"/>
            <a:ext cx="2778300" cy="9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3" name="Google Shape;363;p20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364" name="Google Shape;364;p20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365" name="Google Shape;365;p20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366" name="Google Shape;366;p20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0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0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0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0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0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0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3" name="Google Shape;373;p20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20"/>
            <p:cNvSpPr/>
            <p:nvPr/>
          </p:nvSpPr>
          <p:spPr>
            <a:xfrm>
              <a:off x="8252344" y="13401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7135975" y="43369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1835154" y="13011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6270043" y="11382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321014" y="41574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8513483" y="15493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654615" y="15039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768194" y="42890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44375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1106794" y="26986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4691175" y="2369150"/>
            <a:ext cx="373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716413" y="541800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5341075" y="3058550"/>
            <a:ext cx="2436600" cy="9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31" name="Google Shape;31;p3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32" name="Google Shape;32;p3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3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3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3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3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3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3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" name="Google Shape;39;p3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3"/>
            <p:cNvSpPr/>
            <p:nvPr/>
          </p:nvSpPr>
          <p:spPr>
            <a:xfrm>
              <a:off x="8633344" y="4159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135975" y="43369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39954" y="6915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270043" y="25860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321014" y="41574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513483" y="15493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30815" y="1275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68194" y="42890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4375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1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1"/>
          <p:cNvSpPr txBox="1"/>
          <p:nvPr>
            <p:ph type="title"/>
          </p:nvPr>
        </p:nvSpPr>
        <p:spPr>
          <a:xfrm>
            <a:off x="3049200" y="2794051"/>
            <a:ext cx="304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9" name="Google Shape;389;p21"/>
          <p:cNvSpPr txBox="1"/>
          <p:nvPr>
            <p:ph hasCustomPrompt="1" idx="2" type="title"/>
          </p:nvPr>
        </p:nvSpPr>
        <p:spPr>
          <a:xfrm>
            <a:off x="3629738" y="1876049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0" name="Google Shape;390;p21"/>
          <p:cNvSpPr txBox="1"/>
          <p:nvPr>
            <p:ph idx="1" type="subTitle"/>
          </p:nvPr>
        </p:nvSpPr>
        <p:spPr>
          <a:xfrm>
            <a:off x="3425550" y="3559650"/>
            <a:ext cx="2292900" cy="9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1" name="Google Shape;391;p21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392" name="Google Shape;392;p21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393" name="Google Shape;393;p21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394" name="Google Shape;394;p21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1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1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1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1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1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1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1" name="Google Shape;401;p21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2" name="Google Shape;402;p21"/>
            <p:cNvSpPr/>
            <p:nvPr/>
          </p:nvSpPr>
          <p:spPr>
            <a:xfrm>
              <a:off x="7135975" y="43369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1835154" y="6915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7336843" y="6048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3321014" y="41574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8513483" y="15493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807015" y="14277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768194" y="42890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4375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106794" y="26986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2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22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2"/>
          <p:cNvSpPr txBox="1"/>
          <p:nvPr>
            <p:ph type="title"/>
          </p:nvPr>
        </p:nvSpPr>
        <p:spPr>
          <a:xfrm>
            <a:off x="720000" y="1704475"/>
            <a:ext cx="7704000" cy="14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2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22"/>
          <p:cNvSpPr txBox="1"/>
          <p:nvPr>
            <p:ph idx="1" type="subTitle"/>
          </p:nvPr>
        </p:nvSpPr>
        <p:spPr>
          <a:xfrm>
            <a:off x="1853100" y="3222450"/>
            <a:ext cx="54378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7" name="Google Shape;417;p22"/>
          <p:cNvGrpSpPr/>
          <p:nvPr/>
        </p:nvGrpSpPr>
        <p:grpSpPr>
          <a:xfrm>
            <a:off x="176500" y="81342"/>
            <a:ext cx="8724158" cy="4994827"/>
            <a:chOff x="176500" y="81342"/>
            <a:chExt cx="8724158" cy="4994827"/>
          </a:xfrm>
        </p:grpSpPr>
        <p:grpSp>
          <p:nvGrpSpPr>
            <p:cNvPr id="418" name="Google Shape;418;p22"/>
            <p:cNvGrpSpPr/>
            <p:nvPr/>
          </p:nvGrpSpPr>
          <p:grpSpPr>
            <a:xfrm>
              <a:off x="176500" y="81346"/>
              <a:ext cx="8724158" cy="4994823"/>
              <a:chOff x="176500" y="81346"/>
              <a:chExt cx="8724158" cy="4994823"/>
            </a:xfrm>
          </p:grpSpPr>
          <p:sp>
            <p:nvSpPr>
              <p:cNvPr id="419" name="Google Shape;419;p22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88151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35204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8805779" y="48966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6" name="Google Shape;426;p22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/>
          <p:nvPr>
            <p:ph idx="1" type="subTitle"/>
          </p:nvPr>
        </p:nvSpPr>
        <p:spPr>
          <a:xfrm>
            <a:off x="5733525" y="2270350"/>
            <a:ext cx="24981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type="title"/>
          </p:nvPr>
        </p:nvSpPr>
        <p:spPr>
          <a:xfrm>
            <a:off x="5568075" y="1269051"/>
            <a:ext cx="2829000" cy="10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" name="Google Shape;430;p23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23"/>
          <p:cNvGrpSpPr/>
          <p:nvPr/>
        </p:nvGrpSpPr>
        <p:grpSpPr>
          <a:xfrm flipH="1">
            <a:off x="119770" y="81342"/>
            <a:ext cx="8933287" cy="4994827"/>
            <a:chOff x="176500" y="81342"/>
            <a:chExt cx="8933287" cy="4994827"/>
          </a:xfrm>
        </p:grpSpPr>
        <p:grpSp>
          <p:nvGrpSpPr>
            <p:cNvPr id="432" name="Google Shape;432;p23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433" name="Google Shape;433;p23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434" name="Google Shape;434;p23"/>
                <p:cNvSpPr/>
                <p:nvPr/>
              </p:nvSpPr>
              <p:spPr>
                <a:xfrm>
                  <a:off x="155765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3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3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3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3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3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3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41" name="Google Shape;441;p23"/>
              <p:cNvSpPr/>
              <p:nvPr/>
            </p:nvSpPr>
            <p:spPr>
              <a:xfrm>
                <a:off x="72775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23"/>
            <p:cNvSpPr/>
            <p:nvPr/>
          </p:nvSpPr>
          <p:spPr>
            <a:xfrm>
              <a:off x="8938144" y="3397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092880" y="486444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4970908" y="1505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"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4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24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4"/>
          <p:cNvSpPr txBox="1"/>
          <p:nvPr>
            <p:ph idx="1" type="subTitle"/>
          </p:nvPr>
        </p:nvSpPr>
        <p:spPr>
          <a:xfrm>
            <a:off x="1017200" y="2005625"/>
            <a:ext cx="30327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24"/>
          <p:cNvSpPr txBox="1"/>
          <p:nvPr>
            <p:ph type="title"/>
          </p:nvPr>
        </p:nvSpPr>
        <p:spPr>
          <a:xfrm>
            <a:off x="788249" y="1614424"/>
            <a:ext cx="34908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1" name="Google Shape;451;p24"/>
          <p:cNvGrpSpPr/>
          <p:nvPr/>
        </p:nvGrpSpPr>
        <p:grpSpPr>
          <a:xfrm flipH="1">
            <a:off x="119770" y="81342"/>
            <a:ext cx="8933287" cy="4994827"/>
            <a:chOff x="176500" y="81342"/>
            <a:chExt cx="8933287" cy="4994827"/>
          </a:xfrm>
        </p:grpSpPr>
        <p:grpSp>
          <p:nvGrpSpPr>
            <p:cNvPr id="452" name="Google Shape;452;p24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453" name="Google Shape;453;p24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454" name="Google Shape;454;p24"/>
                <p:cNvSpPr/>
                <p:nvPr/>
              </p:nvSpPr>
              <p:spPr>
                <a:xfrm>
                  <a:off x="155765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4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4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4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4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4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4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1" name="Google Shape;461;p24"/>
              <p:cNvSpPr/>
              <p:nvPr/>
            </p:nvSpPr>
            <p:spPr>
              <a:xfrm>
                <a:off x="72775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8938144" y="3397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2092880" y="486444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4970908" y="1505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_1_1_1_1"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25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5"/>
          <p:cNvSpPr txBox="1"/>
          <p:nvPr>
            <p:ph idx="1" type="subTitle"/>
          </p:nvPr>
        </p:nvSpPr>
        <p:spPr>
          <a:xfrm>
            <a:off x="1271400" y="2001000"/>
            <a:ext cx="3123000" cy="15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5"/>
          <p:cNvSpPr txBox="1"/>
          <p:nvPr>
            <p:ph type="title"/>
          </p:nvPr>
        </p:nvSpPr>
        <p:spPr>
          <a:xfrm>
            <a:off x="1019100" y="1609800"/>
            <a:ext cx="362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1" name="Google Shape;471;p25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472" name="Google Shape;472;p25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473" name="Google Shape;473;p25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474" name="Google Shape;474;p25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5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5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5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5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5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5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1" name="Google Shape;481;p25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" name="Google Shape;482;p25"/>
            <p:cNvSpPr/>
            <p:nvPr/>
          </p:nvSpPr>
          <p:spPr>
            <a:xfrm>
              <a:off x="8404744" y="3397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261900" y="439992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5721354" y="12249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498643" y="41100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4997414" y="36240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801994" y="43013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4970908" y="455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7790319" y="69778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26"/>
          <p:cNvGrpSpPr/>
          <p:nvPr/>
        </p:nvGrpSpPr>
        <p:grpSpPr>
          <a:xfrm>
            <a:off x="184516" y="233742"/>
            <a:ext cx="8639941" cy="4766227"/>
            <a:chOff x="184516" y="233742"/>
            <a:chExt cx="8639941" cy="4766227"/>
          </a:xfrm>
        </p:grpSpPr>
        <p:grpSp>
          <p:nvGrpSpPr>
            <p:cNvPr id="495" name="Google Shape;495;p26"/>
            <p:cNvGrpSpPr/>
            <p:nvPr/>
          </p:nvGrpSpPr>
          <p:grpSpPr>
            <a:xfrm>
              <a:off x="184516" y="233742"/>
              <a:ext cx="8639941" cy="4766227"/>
              <a:chOff x="184516" y="233742"/>
              <a:chExt cx="8639941" cy="4766227"/>
            </a:xfrm>
          </p:grpSpPr>
          <p:grpSp>
            <p:nvGrpSpPr>
              <p:cNvPr id="496" name="Google Shape;496;p26"/>
              <p:cNvGrpSpPr/>
              <p:nvPr/>
            </p:nvGrpSpPr>
            <p:grpSpPr>
              <a:xfrm>
                <a:off x="184516" y="233746"/>
                <a:ext cx="8639941" cy="4766223"/>
                <a:chOff x="184516" y="233746"/>
                <a:chExt cx="8639941" cy="4766223"/>
              </a:xfrm>
            </p:grpSpPr>
            <p:sp>
              <p:nvSpPr>
                <p:cNvPr id="497" name="Google Shape;497;p26"/>
                <p:cNvSpPr/>
                <p:nvPr/>
              </p:nvSpPr>
              <p:spPr>
                <a:xfrm>
                  <a:off x="3103303" y="2337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6"/>
                <p:cNvSpPr/>
                <p:nvPr/>
              </p:nvSpPr>
              <p:spPr>
                <a:xfrm>
                  <a:off x="405100" y="3193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6"/>
                <p:cNvSpPr/>
                <p:nvPr/>
              </p:nvSpPr>
              <p:spPr>
                <a:xfrm>
                  <a:off x="8738916" y="2557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6"/>
                <p:cNvSpPr/>
                <p:nvPr/>
              </p:nvSpPr>
              <p:spPr>
                <a:xfrm>
                  <a:off x="6082879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6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6"/>
                <p:cNvSpPr/>
                <p:nvPr/>
              </p:nvSpPr>
              <p:spPr>
                <a:xfrm>
                  <a:off x="3520452" y="48204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8653379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4" name="Google Shape;504;p26"/>
              <p:cNvSpPr/>
              <p:nvPr/>
            </p:nvSpPr>
            <p:spPr>
              <a:xfrm>
                <a:off x="5982175" y="2337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5" name="Google Shape;505;p26"/>
            <p:cNvSpPr/>
            <p:nvPr/>
          </p:nvSpPr>
          <p:spPr>
            <a:xfrm>
              <a:off x="8252344" y="37023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7039225" y="41060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3676754" y="113161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7927443" y="1781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4333464" y="420401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8513483" y="12445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654615" y="2418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1170394" y="40567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55043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1091944" y="93506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" name="Google Shape;515;p26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6"/>
          <p:cNvSpPr txBox="1"/>
          <p:nvPr>
            <p:ph type="title"/>
          </p:nvPr>
        </p:nvSpPr>
        <p:spPr>
          <a:xfrm>
            <a:off x="1402166" y="2836350"/>
            <a:ext cx="6339600" cy="6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7" name="Google Shape;517;p26"/>
          <p:cNvSpPr txBox="1"/>
          <p:nvPr>
            <p:ph idx="1" type="subTitle"/>
          </p:nvPr>
        </p:nvSpPr>
        <p:spPr>
          <a:xfrm>
            <a:off x="1402234" y="1693650"/>
            <a:ext cx="6339600" cy="11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7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27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7"/>
          <p:cNvSpPr txBox="1"/>
          <p:nvPr>
            <p:ph type="title"/>
          </p:nvPr>
        </p:nvSpPr>
        <p:spPr>
          <a:xfrm>
            <a:off x="720000" y="13623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27"/>
          <p:cNvSpPr txBox="1"/>
          <p:nvPr>
            <p:ph idx="1" type="subTitle"/>
          </p:nvPr>
        </p:nvSpPr>
        <p:spPr>
          <a:xfrm>
            <a:off x="1502400" y="1812350"/>
            <a:ext cx="61428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27"/>
          <p:cNvSpPr txBox="1"/>
          <p:nvPr>
            <p:ph idx="2" type="title"/>
          </p:nvPr>
        </p:nvSpPr>
        <p:spPr>
          <a:xfrm>
            <a:off x="716425" y="2636825"/>
            <a:ext cx="381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5" name="Google Shape;525;p27"/>
          <p:cNvSpPr txBox="1"/>
          <p:nvPr>
            <p:ph idx="3" type="subTitle"/>
          </p:nvPr>
        </p:nvSpPr>
        <p:spPr>
          <a:xfrm>
            <a:off x="1085000" y="3309900"/>
            <a:ext cx="3077400" cy="11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27"/>
          <p:cNvSpPr txBox="1"/>
          <p:nvPr>
            <p:ph idx="4" type="title"/>
          </p:nvPr>
        </p:nvSpPr>
        <p:spPr>
          <a:xfrm>
            <a:off x="4609650" y="2636825"/>
            <a:ext cx="3814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7" name="Google Shape;527;p27"/>
          <p:cNvSpPr txBox="1"/>
          <p:nvPr>
            <p:ph idx="5" type="subTitle"/>
          </p:nvPr>
        </p:nvSpPr>
        <p:spPr>
          <a:xfrm>
            <a:off x="4981600" y="3309900"/>
            <a:ext cx="3077400" cy="11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7"/>
          <p:cNvSpPr txBox="1"/>
          <p:nvPr>
            <p:ph idx="6"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9" name="Google Shape;529;p27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530" name="Google Shape;530;p27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531" name="Google Shape;531;p27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27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8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28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8"/>
          <p:cNvSpPr txBox="1"/>
          <p:nvPr>
            <p:ph type="title"/>
          </p:nvPr>
        </p:nvSpPr>
        <p:spPr>
          <a:xfrm>
            <a:off x="707550" y="1709325"/>
            <a:ext cx="242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4" name="Google Shape;544;p28"/>
          <p:cNvSpPr txBox="1"/>
          <p:nvPr>
            <p:ph idx="1" type="subTitle"/>
          </p:nvPr>
        </p:nvSpPr>
        <p:spPr>
          <a:xfrm>
            <a:off x="707550" y="2043525"/>
            <a:ext cx="24276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28"/>
          <p:cNvSpPr txBox="1"/>
          <p:nvPr>
            <p:ph idx="2" type="title"/>
          </p:nvPr>
        </p:nvSpPr>
        <p:spPr>
          <a:xfrm>
            <a:off x="6008825" y="1709325"/>
            <a:ext cx="242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6" name="Google Shape;546;p28"/>
          <p:cNvSpPr txBox="1"/>
          <p:nvPr>
            <p:ph idx="3" type="subTitle"/>
          </p:nvPr>
        </p:nvSpPr>
        <p:spPr>
          <a:xfrm>
            <a:off x="6008825" y="2043525"/>
            <a:ext cx="24276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28"/>
          <p:cNvSpPr txBox="1"/>
          <p:nvPr>
            <p:ph idx="4" type="title"/>
          </p:nvPr>
        </p:nvSpPr>
        <p:spPr>
          <a:xfrm>
            <a:off x="707550" y="3396935"/>
            <a:ext cx="242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28"/>
          <p:cNvSpPr txBox="1"/>
          <p:nvPr>
            <p:ph idx="5" type="subTitle"/>
          </p:nvPr>
        </p:nvSpPr>
        <p:spPr>
          <a:xfrm>
            <a:off x="707550" y="3711938"/>
            <a:ext cx="24276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28"/>
          <p:cNvSpPr txBox="1"/>
          <p:nvPr>
            <p:ph idx="6" type="title"/>
          </p:nvPr>
        </p:nvSpPr>
        <p:spPr>
          <a:xfrm>
            <a:off x="6008846" y="3396935"/>
            <a:ext cx="242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0" name="Google Shape;550;p28"/>
          <p:cNvSpPr txBox="1"/>
          <p:nvPr>
            <p:ph idx="7" type="subTitle"/>
          </p:nvPr>
        </p:nvSpPr>
        <p:spPr>
          <a:xfrm>
            <a:off x="6008850" y="3711938"/>
            <a:ext cx="24276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28"/>
          <p:cNvSpPr txBox="1"/>
          <p:nvPr>
            <p:ph idx="8"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52" name="Google Shape;552;p28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553" name="Google Shape;553;p28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554" name="Google Shape;554;p28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8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1" name="Google Shape;561;p28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9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9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29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9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9"/>
          <p:cNvSpPr txBox="1"/>
          <p:nvPr>
            <p:ph type="title"/>
          </p:nvPr>
        </p:nvSpPr>
        <p:spPr>
          <a:xfrm>
            <a:off x="721775" y="1481675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8" name="Google Shape;568;p29"/>
          <p:cNvSpPr txBox="1"/>
          <p:nvPr>
            <p:ph idx="1" type="subTitle"/>
          </p:nvPr>
        </p:nvSpPr>
        <p:spPr>
          <a:xfrm>
            <a:off x="721775" y="1758428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29"/>
          <p:cNvSpPr txBox="1"/>
          <p:nvPr>
            <p:ph idx="2" type="title"/>
          </p:nvPr>
        </p:nvSpPr>
        <p:spPr>
          <a:xfrm>
            <a:off x="721775" y="3646550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0" name="Google Shape;570;p29"/>
          <p:cNvSpPr txBox="1"/>
          <p:nvPr>
            <p:ph idx="3" type="subTitle"/>
          </p:nvPr>
        </p:nvSpPr>
        <p:spPr>
          <a:xfrm>
            <a:off x="721775" y="3923303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29"/>
          <p:cNvSpPr txBox="1"/>
          <p:nvPr>
            <p:ph idx="4" type="title"/>
          </p:nvPr>
        </p:nvSpPr>
        <p:spPr>
          <a:xfrm>
            <a:off x="721775" y="2564113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2" name="Google Shape;572;p29"/>
          <p:cNvSpPr txBox="1"/>
          <p:nvPr>
            <p:ph idx="5" type="subTitle"/>
          </p:nvPr>
        </p:nvSpPr>
        <p:spPr>
          <a:xfrm>
            <a:off x="721775" y="2840865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9"/>
          <p:cNvSpPr txBox="1"/>
          <p:nvPr>
            <p:ph idx="6"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4" name="Google Shape;574;p29"/>
          <p:cNvSpPr txBox="1"/>
          <p:nvPr>
            <p:ph idx="7" type="title"/>
          </p:nvPr>
        </p:nvSpPr>
        <p:spPr>
          <a:xfrm>
            <a:off x="4973375" y="1481675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5" name="Google Shape;575;p29"/>
          <p:cNvSpPr txBox="1"/>
          <p:nvPr>
            <p:ph idx="8" type="subTitle"/>
          </p:nvPr>
        </p:nvSpPr>
        <p:spPr>
          <a:xfrm>
            <a:off x="4973375" y="1758428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9"/>
          <p:cNvSpPr txBox="1"/>
          <p:nvPr>
            <p:ph idx="9" type="title"/>
          </p:nvPr>
        </p:nvSpPr>
        <p:spPr>
          <a:xfrm>
            <a:off x="4973375" y="3646550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7" name="Google Shape;577;p29"/>
          <p:cNvSpPr txBox="1"/>
          <p:nvPr>
            <p:ph idx="13" type="subTitle"/>
          </p:nvPr>
        </p:nvSpPr>
        <p:spPr>
          <a:xfrm>
            <a:off x="4973375" y="3923303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29"/>
          <p:cNvSpPr txBox="1"/>
          <p:nvPr>
            <p:ph idx="14" type="title"/>
          </p:nvPr>
        </p:nvSpPr>
        <p:spPr>
          <a:xfrm>
            <a:off x="4973375" y="2564113"/>
            <a:ext cx="34542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9" name="Google Shape;579;p29"/>
          <p:cNvSpPr txBox="1"/>
          <p:nvPr>
            <p:ph idx="15" type="subTitle"/>
          </p:nvPr>
        </p:nvSpPr>
        <p:spPr>
          <a:xfrm>
            <a:off x="4973375" y="2840865"/>
            <a:ext cx="3454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0" name="Google Shape;580;p29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581" name="Google Shape;581;p29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582" name="Google Shape;582;p29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9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9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9" name="Google Shape;589;p29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0"/>
          <p:cNvSpPr txBox="1"/>
          <p:nvPr>
            <p:ph hasCustomPrompt="1" type="title"/>
          </p:nvPr>
        </p:nvSpPr>
        <p:spPr>
          <a:xfrm>
            <a:off x="4533606" y="538300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30"/>
          <p:cNvSpPr txBox="1"/>
          <p:nvPr>
            <p:ph idx="1" type="subTitle"/>
          </p:nvPr>
        </p:nvSpPr>
        <p:spPr>
          <a:xfrm>
            <a:off x="4533606" y="1328926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5" name="Google Shape;595;p30"/>
          <p:cNvSpPr txBox="1"/>
          <p:nvPr>
            <p:ph hasCustomPrompt="1" idx="2" type="title"/>
          </p:nvPr>
        </p:nvSpPr>
        <p:spPr>
          <a:xfrm>
            <a:off x="4533606" y="1994445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30"/>
          <p:cNvSpPr txBox="1"/>
          <p:nvPr>
            <p:ph idx="3" type="subTitle"/>
          </p:nvPr>
        </p:nvSpPr>
        <p:spPr>
          <a:xfrm>
            <a:off x="4533606" y="2785013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7" name="Google Shape;597;p30"/>
          <p:cNvSpPr txBox="1"/>
          <p:nvPr>
            <p:ph hasCustomPrompt="1" idx="4" type="title"/>
          </p:nvPr>
        </p:nvSpPr>
        <p:spPr>
          <a:xfrm>
            <a:off x="4533606" y="3450590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None/>
              <a:defRPr sz="62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8" name="Google Shape;598;p30"/>
          <p:cNvSpPr txBox="1"/>
          <p:nvPr>
            <p:ph idx="5" type="subTitle"/>
          </p:nvPr>
        </p:nvSpPr>
        <p:spPr>
          <a:xfrm>
            <a:off x="4533606" y="4241100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599" name="Google Shape;599;p30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600" name="Google Shape;600;p30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601" name="Google Shape;601;p30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8" name="Google Shape;608;p30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4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>
            <p:ph type="title"/>
          </p:nvPr>
        </p:nvSpPr>
        <p:spPr>
          <a:xfrm>
            <a:off x="720000" y="708425"/>
            <a:ext cx="77076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720000" y="1189826"/>
            <a:ext cx="7707600" cy="3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latin typeface="Antic"/>
                <a:ea typeface="Antic"/>
                <a:cs typeface="Antic"/>
                <a:sym typeface="Antic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>
            <a:off x="176500" y="81346"/>
            <a:ext cx="8800358" cy="4994823"/>
            <a:chOff x="176500" y="81346"/>
            <a:chExt cx="8800358" cy="4994823"/>
          </a:xfrm>
        </p:grpSpPr>
        <p:sp>
          <p:nvSpPr>
            <p:cNvPr id="56" name="Google Shape;56;p4"/>
            <p:cNvSpPr/>
            <p:nvPr/>
          </p:nvSpPr>
          <p:spPr>
            <a:xfrm>
              <a:off x="3103303" y="81346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76500" y="166917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8891316" y="1795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930479" y="49728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84516" y="48204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215652" y="48966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8805779" y="48966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dk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1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1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31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1"/>
          <p:cNvSpPr txBox="1"/>
          <p:nvPr>
            <p:ph hasCustomPrompt="1" type="title"/>
          </p:nvPr>
        </p:nvSpPr>
        <p:spPr>
          <a:xfrm>
            <a:off x="5027975" y="769065"/>
            <a:ext cx="2942400" cy="10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4" name="Google Shape;614;p31"/>
          <p:cNvSpPr txBox="1"/>
          <p:nvPr>
            <p:ph idx="1" type="subTitle"/>
          </p:nvPr>
        </p:nvSpPr>
        <p:spPr>
          <a:xfrm>
            <a:off x="5459229" y="1772846"/>
            <a:ext cx="2079900" cy="4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1"/>
          <p:cNvSpPr txBox="1"/>
          <p:nvPr>
            <p:ph hasCustomPrompt="1" idx="2" type="title"/>
          </p:nvPr>
        </p:nvSpPr>
        <p:spPr>
          <a:xfrm>
            <a:off x="1173625" y="2911005"/>
            <a:ext cx="2942400" cy="10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6" name="Google Shape;616;p31"/>
          <p:cNvSpPr txBox="1"/>
          <p:nvPr>
            <p:ph idx="3" type="subTitle"/>
          </p:nvPr>
        </p:nvSpPr>
        <p:spPr>
          <a:xfrm>
            <a:off x="1604825" y="3914505"/>
            <a:ext cx="2079900" cy="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31"/>
          <p:cNvSpPr txBox="1"/>
          <p:nvPr>
            <p:ph hasCustomPrompt="1" idx="4" type="title"/>
          </p:nvPr>
        </p:nvSpPr>
        <p:spPr>
          <a:xfrm>
            <a:off x="5027975" y="2919007"/>
            <a:ext cx="2942400" cy="10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8" name="Google Shape;618;p31"/>
          <p:cNvSpPr txBox="1"/>
          <p:nvPr>
            <p:ph idx="5" type="subTitle"/>
          </p:nvPr>
        </p:nvSpPr>
        <p:spPr>
          <a:xfrm>
            <a:off x="5459229" y="3922694"/>
            <a:ext cx="2079900" cy="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31"/>
          <p:cNvSpPr txBox="1"/>
          <p:nvPr>
            <p:ph hasCustomPrompt="1" idx="6" type="title"/>
          </p:nvPr>
        </p:nvSpPr>
        <p:spPr>
          <a:xfrm>
            <a:off x="1173625" y="769065"/>
            <a:ext cx="2942400" cy="10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20" name="Google Shape;620;p31"/>
          <p:cNvSpPr txBox="1"/>
          <p:nvPr>
            <p:ph idx="7" type="subTitle"/>
          </p:nvPr>
        </p:nvSpPr>
        <p:spPr>
          <a:xfrm>
            <a:off x="1604825" y="1772690"/>
            <a:ext cx="2079900" cy="4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1" name="Google Shape;621;p31"/>
          <p:cNvGrpSpPr/>
          <p:nvPr/>
        </p:nvGrpSpPr>
        <p:grpSpPr>
          <a:xfrm>
            <a:off x="176500" y="81346"/>
            <a:ext cx="8800358" cy="4994823"/>
            <a:chOff x="176500" y="81346"/>
            <a:chExt cx="8800358" cy="4994823"/>
          </a:xfrm>
        </p:grpSpPr>
        <p:sp>
          <p:nvSpPr>
            <p:cNvPr id="622" name="Google Shape;622;p31"/>
            <p:cNvSpPr/>
            <p:nvPr/>
          </p:nvSpPr>
          <p:spPr>
            <a:xfrm>
              <a:off x="3103303" y="81346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176500" y="166917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8891316" y="1795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5930479" y="49728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184516" y="48204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3215652" y="48966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8805779" y="48966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IG_NUMBER_1_1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32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2"/>
          <p:cNvSpPr txBox="1"/>
          <p:nvPr>
            <p:ph hasCustomPrompt="1" type="title"/>
          </p:nvPr>
        </p:nvSpPr>
        <p:spPr>
          <a:xfrm>
            <a:off x="715949" y="1500800"/>
            <a:ext cx="3235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3" name="Google Shape;633;p32"/>
          <p:cNvSpPr txBox="1"/>
          <p:nvPr>
            <p:ph idx="1" type="subTitle"/>
          </p:nvPr>
        </p:nvSpPr>
        <p:spPr>
          <a:xfrm>
            <a:off x="715949" y="3046221"/>
            <a:ext cx="3235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34" name="Google Shape;634;p32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635" name="Google Shape;635;p32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636" name="Google Shape;636;p32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637" name="Google Shape;637;p32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2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2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2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2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4" name="Google Shape;644;p32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5" name="Google Shape;645;p32"/>
            <p:cNvSpPr/>
            <p:nvPr/>
          </p:nvSpPr>
          <p:spPr>
            <a:xfrm>
              <a:off x="4970908" y="455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2"/>
          <p:cNvSpPr txBox="1"/>
          <p:nvPr>
            <p:ph hasCustomPrompt="1" idx="2" type="title"/>
          </p:nvPr>
        </p:nvSpPr>
        <p:spPr>
          <a:xfrm>
            <a:off x="5192374" y="1500800"/>
            <a:ext cx="32352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32"/>
          <p:cNvSpPr txBox="1"/>
          <p:nvPr>
            <p:ph idx="3" type="subTitle"/>
          </p:nvPr>
        </p:nvSpPr>
        <p:spPr>
          <a:xfrm>
            <a:off x="5192374" y="3046221"/>
            <a:ext cx="3235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3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33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3"/>
          <p:cNvSpPr txBox="1"/>
          <p:nvPr>
            <p:ph type="ctrTitle"/>
          </p:nvPr>
        </p:nvSpPr>
        <p:spPr>
          <a:xfrm>
            <a:off x="716413" y="689525"/>
            <a:ext cx="45630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3" name="Google Shape;653;p33"/>
          <p:cNvSpPr txBox="1"/>
          <p:nvPr>
            <p:ph idx="1" type="subTitle"/>
          </p:nvPr>
        </p:nvSpPr>
        <p:spPr>
          <a:xfrm>
            <a:off x="791900" y="2616575"/>
            <a:ext cx="24627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4" name="Google Shape;654;p33"/>
          <p:cNvSpPr txBox="1"/>
          <p:nvPr/>
        </p:nvSpPr>
        <p:spPr>
          <a:xfrm>
            <a:off x="720000" y="3834900"/>
            <a:ext cx="45630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rPr>
              <a:t>,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Antic"/>
                <a:ea typeface="Antic"/>
                <a:cs typeface="Antic"/>
                <a:sym typeface="Ant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grpSp>
        <p:nvGrpSpPr>
          <p:cNvPr id="655" name="Google Shape;655;p33"/>
          <p:cNvGrpSpPr/>
          <p:nvPr/>
        </p:nvGrpSpPr>
        <p:grpSpPr>
          <a:xfrm flipH="1">
            <a:off x="161563" y="74329"/>
            <a:ext cx="8876558" cy="4994827"/>
            <a:chOff x="176500" y="81342"/>
            <a:chExt cx="8876558" cy="4994827"/>
          </a:xfrm>
        </p:grpSpPr>
        <p:grpSp>
          <p:nvGrpSpPr>
            <p:cNvPr id="656" name="Google Shape;656;p33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657" name="Google Shape;657;p33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658" name="Google Shape;658;p33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3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3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3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3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3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3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5" name="Google Shape;665;p33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33"/>
            <p:cNvSpPr/>
            <p:nvPr/>
          </p:nvSpPr>
          <p:spPr>
            <a:xfrm>
              <a:off x="8633344" y="4159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7489243" y="528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5073614" y="30144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8513483" y="15493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920594" y="40604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4437508" y="6077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4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4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34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678" name="Google Shape;678;p34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679" name="Google Shape;679;p34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680" name="Google Shape;680;p34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4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34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4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4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34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4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7" name="Google Shape;687;p34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8" name="Google Shape;688;p34"/>
            <p:cNvSpPr/>
            <p:nvPr/>
          </p:nvSpPr>
          <p:spPr>
            <a:xfrm>
              <a:off x="8709544" y="3397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4926175" y="46417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801994" y="43013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4970908" y="455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5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35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" name="Google Shape;698;p35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699" name="Google Shape;699;p35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700" name="Google Shape;700;p35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701" name="Google Shape;701;p35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35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5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8" name="Google Shape;708;p35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35"/>
            <p:cNvSpPr/>
            <p:nvPr/>
          </p:nvSpPr>
          <p:spPr>
            <a:xfrm>
              <a:off x="8114744" y="41955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555988" y="42448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6341929" y="9163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8286393" y="556032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601389" y="1614680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8437283" y="12445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364069" y="433408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742308" y="5315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192419" y="15658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bg>
      <p:bgPr>
        <a:solidFill>
          <a:schemeClr val="dk1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84516" y="233742"/>
            <a:ext cx="8639941" cy="4766227"/>
            <a:chOff x="184516" y="233742"/>
            <a:chExt cx="8639941" cy="4766227"/>
          </a:xfrm>
        </p:grpSpPr>
        <p:grpSp>
          <p:nvGrpSpPr>
            <p:cNvPr id="722" name="Google Shape;722;p36"/>
            <p:cNvGrpSpPr/>
            <p:nvPr/>
          </p:nvGrpSpPr>
          <p:grpSpPr>
            <a:xfrm>
              <a:off x="184516" y="233742"/>
              <a:ext cx="8639941" cy="4766227"/>
              <a:chOff x="184516" y="233742"/>
              <a:chExt cx="8639941" cy="4766227"/>
            </a:xfrm>
          </p:grpSpPr>
          <p:grpSp>
            <p:nvGrpSpPr>
              <p:cNvPr id="723" name="Google Shape;723;p36"/>
              <p:cNvGrpSpPr/>
              <p:nvPr/>
            </p:nvGrpSpPr>
            <p:grpSpPr>
              <a:xfrm>
                <a:off x="184516" y="233746"/>
                <a:ext cx="8639941" cy="4766223"/>
                <a:chOff x="184516" y="233746"/>
                <a:chExt cx="8639941" cy="4766223"/>
              </a:xfrm>
            </p:grpSpPr>
            <p:sp>
              <p:nvSpPr>
                <p:cNvPr id="724" name="Google Shape;724;p36"/>
                <p:cNvSpPr/>
                <p:nvPr/>
              </p:nvSpPr>
              <p:spPr>
                <a:xfrm>
                  <a:off x="3103303" y="2337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6"/>
                <p:cNvSpPr/>
                <p:nvPr/>
              </p:nvSpPr>
              <p:spPr>
                <a:xfrm>
                  <a:off x="405100" y="3193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6"/>
                <p:cNvSpPr/>
                <p:nvPr/>
              </p:nvSpPr>
              <p:spPr>
                <a:xfrm>
                  <a:off x="8738916" y="2557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6"/>
                <p:cNvSpPr/>
                <p:nvPr/>
              </p:nvSpPr>
              <p:spPr>
                <a:xfrm>
                  <a:off x="6082879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6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6"/>
                <p:cNvSpPr/>
                <p:nvPr/>
              </p:nvSpPr>
              <p:spPr>
                <a:xfrm>
                  <a:off x="3520452" y="48204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6"/>
                <p:cNvSpPr/>
                <p:nvPr/>
              </p:nvSpPr>
              <p:spPr>
                <a:xfrm>
                  <a:off x="8653379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1" name="Google Shape;731;p36"/>
              <p:cNvSpPr/>
              <p:nvPr/>
            </p:nvSpPr>
            <p:spPr>
              <a:xfrm>
                <a:off x="5982175" y="2337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36"/>
            <p:cNvSpPr/>
            <p:nvPr/>
          </p:nvSpPr>
          <p:spPr>
            <a:xfrm>
              <a:off x="8252344" y="37023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7039225" y="41060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676754" y="113161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7927443" y="1781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333464" y="420401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8513483" y="12445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654615" y="2418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1170394" y="40567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5043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1091944" y="93506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2" name="Google Shape;742;p36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716425" y="1474250"/>
            <a:ext cx="734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2" type="subTitle"/>
          </p:nvPr>
        </p:nvSpPr>
        <p:spPr>
          <a:xfrm>
            <a:off x="716425" y="1894550"/>
            <a:ext cx="73422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3" type="subTitle"/>
          </p:nvPr>
        </p:nvSpPr>
        <p:spPr>
          <a:xfrm>
            <a:off x="719832" y="3071100"/>
            <a:ext cx="7342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4" type="subTitle"/>
          </p:nvPr>
        </p:nvSpPr>
        <p:spPr>
          <a:xfrm>
            <a:off x="719832" y="3491400"/>
            <a:ext cx="7342200" cy="9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" name="Google Shape;72;p5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5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6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7" name="Google Shape;87;p6"/>
          <p:cNvGrpSpPr/>
          <p:nvPr/>
        </p:nvGrpSpPr>
        <p:grpSpPr>
          <a:xfrm flipH="1">
            <a:off x="176500" y="78156"/>
            <a:ext cx="8876558" cy="4998013"/>
            <a:chOff x="176500" y="78156"/>
            <a:chExt cx="8876558" cy="4998013"/>
          </a:xfrm>
        </p:grpSpPr>
        <p:grpSp>
          <p:nvGrpSpPr>
            <p:cNvPr id="88" name="Google Shape;88;p6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89" name="Google Shape;89;p6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90" name="Google Shape;90;p6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6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6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" name="Google Shape;97;p6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6"/>
            <p:cNvSpPr/>
            <p:nvPr/>
          </p:nvSpPr>
          <p:spPr>
            <a:xfrm>
              <a:off x="7484929" y="781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720000" y="1575000"/>
            <a:ext cx="5476500" cy="23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 sz="1400">
                <a:latin typeface="Antic"/>
                <a:ea typeface="Antic"/>
                <a:cs typeface="Antic"/>
                <a:sym typeface="Antic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" name="Google Shape;105;p7"/>
          <p:cNvGrpSpPr/>
          <p:nvPr/>
        </p:nvGrpSpPr>
        <p:grpSpPr>
          <a:xfrm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106" name="Google Shape;106;p7"/>
            <p:cNvGrpSpPr/>
            <p:nvPr/>
          </p:nvGrpSpPr>
          <p:grpSpPr>
            <a:xfrm>
              <a:off x="176500" y="81346"/>
              <a:ext cx="8876558" cy="4994823"/>
              <a:chOff x="176500" y="81346"/>
              <a:chExt cx="8876558" cy="4994823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3103303" y="81346"/>
                <a:ext cx="123622" cy="142061"/>
              </a:xfrm>
              <a:custGeom>
                <a:rect b="b" l="l" r="r" t="t"/>
                <a:pathLst>
                  <a:path extrusionOk="0" h="1772" w="1542">
                    <a:moveTo>
                      <a:pt x="730" y="0"/>
                    </a:moveTo>
                    <a:cubicBezTo>
                      <a:pt x="697" y="246"/>
                      <a:pt x="648" y="492"/>
                      <a:pt x="590" y="730"/>
                    </a:cubicBezTo>
                    <a:cubicBezTo>
                      <a:pt x="394" y="787"/>
                      <a:pt x="205" y="836"/>
                      <a:pt x="16" y="902"/>
                    </a:cubicBezTo>
                    <a:cubicBezTo>
                      <a:pt x="0" y="902"/>
                      <a:pt x="33" y="910"/>
                      <a:pt x="49" y="918"/>
                    </a:cubicBezTo>
                    <a:cubicBezTo>
                      <a:pt x="230" y="968"/>
                      <a:pt x="410" y="1009"/>
                      <a:pt x="590" y="1041"/>
                    </a:cubicBezTo>
                    <a:cubicBezTo>
                      <a:pt x="648" y="1279"/>
                      <a:pt x="689" y="1525"/>
                      <a:pt x="763" y="1771"/>
                    </a:cubicBezTo>
                    <a:cubicBezTo>
                      <a:pt x="812" y="1525"/>
                      <a:pt x="877" y="1287"/>
                      <a:pt x="959" y="1050"/>
                    </a:cubicBezTo>
                    <a:lnTo>
                      <a:pt x="1541" y="894"/>
                    </a:lnTo>
                    <a:cubicBezTo>
                      <a:pt x="1336" y="845"/>
                      <a:pt x="1123" y="804"/>
                      <a:pt x="918" y="754"/>
                    </a:cubicBezTo>
                    <a:cubicBezTo>
                      <a:pt x="861" y="508"/>
                      <a:pt x="787" y="238"/>
                      <a:pt x="7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176500" y="166917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8967516" y="10335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6082879" y="49728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184516" y="4820481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3444252" y="4896668"/>
                <a:ext cx="157133" cy="179501"/>
              </a:xfrm>
              <a:custGeom>
                <a:rect b="b" l="l" r="r" t="t"/>
                <a:pathLst>
                  <a:path extrusionOk="0" h="2239" w="1960">
                    <a:moveTo>
                      <a:pt x="935" y="0"/>
                    </a:moveTo>
                    <a:cubicBezTo>
                      <a:pt x="886" y="312"/>
                      <a:pt x="828" y="623"/>
                      <a:pt x="754" y="927"/>
                    </a:cubicBezTo>
                    <a:cubicBezTo>
                      <a:pt x="508" y="1000"/>
                      <a:pt x="271" y="1066"/>
                      <a:pt x="25" y="1148"/>
                    </a:cubicBezTo>
                    <a:cubicBezTo>
                      <a:pt x="0" y="1148"/>
                      <a:pt x="49" y="1156"/>
                      <a:pt x="66" y="1164"/>
                    </a:cubicBezTo>
                    <a:cubicBezTo>
                      <a:pt x="295" y="1230"/>
                      <a:pt x="525" y="1279"/>
                      <a:pt x="754" y="1320"/>
                    </a:cubicBezTo>
                    <a:cubicBezTo>
                      <a:pt x="828" y="1623"/>
                      <a:pt x="877" y="1935"/>
                      <a:pt x="968" y="2238"/>
                    </a:cubicBezTo>
                    <a:cubicBezTo>
                      <a:pt x="1033" y="1935"/>
                      <a:pt x="1115" y="1623"/>
                      <a:pt x="1222" y="1328"/>
                    </a:cubicBezTo>
                    <a:lnTo>
                      <a:pt x="1960" y="1132"/>
                    </a:lnTo>
                    <a:cubicBezTo>
                      <a:pt x="1697" y="1074"/>
                      <a:pt x="1435" y="1017"/>
                      <a:pt x="1172" y="959"/>
                    </a:cubicBezTo>
                    <a:cubicBezTo>
                      <a:pt x="1099" y="648"/>
                      <a:pt x="1009" y="303"/>
                      <a:pt x="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8729579" y="4937406"/>
                <a:ext cx="85541" cy="98048"/>
              </a:xfrm>
              <a:custGeom>
                <a:rect b="b" l="l" r="r" t="t"/>
                <a:pathLst>
                  <a:path extrusionOk="0" h="1223" w="1067">
                    <a:moveTo>
                      <a:pt x="509" y="0"/>
                    </a:moveTo>
                    <a:cubicBezTo>
                      <a:pt x="476" y="173"/>
                      <a:pt x="452" y="337"/>
                      <a:pt x="411" y="509"/>
                    </a:cubicBezTo>
                    <a:cubicBezTo>
                      <a:pt x="272" y="542"/>
                      <a:pt x="140" y="583"/>
                      <a:pt x="9" y="624"/>
                    </a:cubicBezTo>
                    <a:cubicBezTo>
                      <a:pt x="1" y="624"/>
                      <a:pt x="26" y="632"/>
                      <a:pt x="34" y="632"/>
                    </a:cubicBezTo>
                    <a:cubicBezTo>
                      <a:pt x="157" y="673"/>
                      <a:pt x="280" y="697"/>
                      <a:pt x="411" y="722"/>
                    </a:cubicBezTo>
                    <a:cubicBezTo>
                      <a:pt x="444" y="894"/>
                      <a:pt x="476" y="1058"/>
                      <a:pt x="526" y="1222"/>
                    </a:cubicBezTo>
                    <a:cubicBezTo>
                      <a:pt x="558" y="1058"/>
                      <a:pt x="608" y="886"/>
                      <a:pt x="665" y="722"/>
                    </a:cubicBezTo>
                    <a:lnTo>
                      <a:pt x="1067" y="624"/>
                    </a:lnTo>
                    <a:cubicBezTo>
                      <a:pt x="919" y="583"/>
                      <a:pt x="780" y="558"/>
                      <a:pt x="632" y="525"/>
                    </a:cubicBezTo>
                    <a:cubicBezTo>
                      <a:pt x="591" y="353"/>
                      <a:pt x="542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" name="Google Shape;114;p7"/>
            <p:cNvSpPr/>
            <p:nvPr/>
          </p:nvSpPr>
          <p:spPr>
            <a:xfrm>
              <a:off x="5982175" y="81342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>
            <p:ph type="title"/>
          </p:nvPr>
        </p:nvSpPr>
        <p:spPr>
          <a:xfrm>
            <a:off x="2331725" y="1970250"/>
            <a:ext cx="44805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20" name="Google Shape;120;p8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121" name="Google Shape;121;p8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122" name="Google Shape;122;p8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123" name="Google Shape;123;p8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8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8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8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8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8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8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" name="Google Shape;130;p8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8"/>
            <p:cNvSpPr/>
            <p:nvPr/>
          </p:nvSpPr>
          <p:spPr>
            <a:xfrm>
              <a:off x="8404744" y="33975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4926175" y="4641779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5721354" y="122496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803443" y="3195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863814" y="33954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07015" y="894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01994" y="4301335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4970908" y="455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096819" y="193391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262050" y="281075"/>
            <a:ext cx="8619900" cy="4581300"/>
          </a:xfrm>
          <a:prstGeom prst="roundRect">
            <a:avLst>
              <a:gd fmla="val 486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79450" y="379450"/>
            <a:ext cx="8385000" cy="4384500"/>
          </a:xfrm>
          <a:prstGeom prst="roundRect">
            <a:avLst>
              <a:gd fmla="val 4863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>
            <p:ph type="title"/>
          </p:nvPr>
        </p:nvSpPr>
        <p:spPr>
          <a:xfrm>
            <a:off x="3023278" y="1374282"/>
            <a:ext cx="50655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3023275" y="2172375"/>
            <a:ext cx="46716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7" name="Google Shape;147;p9"/>
          <p:cNvGrpSpPr/>
          <p:nvPr/>
        </p:nvGrpSpPr>
        <p:grpSpPr>
          <a:xfrm>
            <a:off x="176500" y="81346"/>
            <a:ext cx="8800358" cy="4994823"/>
            <a:chOff x="176500" y="81346"/>
            <a:chExt cx="8800358" cy="4994823"/>
          </a:xfrm>
        </p:grpSpPr>
        <p:sp>
          <p:nvSpPr>
            <p:cNvPr id="148" name="Google Shape;148;p9"/>
            <p:cNvSpPr/>
            <p:nvPr/>
          </p:nvSpPr>
          <p:spPr>
            <a:xfrm>
              <a:off x="3103303" y="81346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76500" y="166917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891316" y="179556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5930479" y="49728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184516" y="48204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3215652" y="4896668"/>
              <a:ext cx="157133" cy="179501"/>
            </a:xfrm>
            <a:custGeom>
              <a:rect b="b" l="l" r="r" t="t"/>
              <a:pathLst>
                <a:path extrusionOk="0" h="2239" w="1960">
                  <a:moveTo>
                    <a:pt x="935" y="0"/>
                  </a:moveTo>
                  <a:cubicBezTo>
                    <a:pt x="886" y="312"/>
                    <a:pt x="828" y="623"/>
                    <a:pt x="754" y="927"/>
                  </a:cubicBezTo>
                  <a:cubicBezTo>
                    <a:pt x="508" y="1000"/>
                    <a:pt x="271" y="1066"/>
                    <a:pt x="25" y="1148"/>
                  </a:cubicBezTo>
                  <a:cubicBezTo>
                    <a:pt x="0" y="1148"/>
                    <a:pt x="49" y="1156"/>
                    <a:pt x="66" y="1164"/>
                  </a:cubicBezTo>
                  <a:cubicBezTo>
                    <a:pt x="295" y="1230"/>
                    <a:pt x="525" y="1279"/>
                    <a:pt x="754" y="1320"/>
                  </a:cubicBezTo>
                  <a:cubicBezTo>
                    <a:pt x="828" y="1623"/>
                    <a:pt x="877" y="1935"/>
                    <a:pt x="968" y="2238"/>
                  </a:cubicBezTo>
                  <a:cubicBezTo>
                    <a:pt x="1033" y="1935"/>
                    <a:pt x="1115" y="1623"/>
                    <a:pt x="1222" y="1328"/>
                  </a:cubicBezTo>
                  <a:lnTo>
                    <a:pt x="1960" y="1132"/>
                  </a:lnTo>
                  <a:cubicBezTo>
                    <a:pt x="1697" y="1074"/>
                    <a:pt x="1435" y="1017"/>
                    <a:pt x="1172" y="959"/>
                  </a:cubicBezTo>
                  <a:cubicBezTo>
                    <a:pt x="1099" y="648"/>
                    <a:pt x="1009" y="303"/>
                    <a:pt x="93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8805779" y="4896681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0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2">
            <a:alphaModFix/>
          </a:blip>
          <a:srcRect b="0" l="-13830" r="13829" t="0"/>
          <a:stretch/>
        </p:blipFill>
        <p:spPr>
          <a:xfrm flipH="1"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0"/>
          <p:cNvSpPr txBox="1"/>
          <p:nvPr>
            <p:ph type="title"/>
          </p:nvPr>
        </p:nvSpPr>
        <p:spPr>
          <a:xfrm>
            <a:off x="1232850" y="2459700"/>
            <a:ext cx="6678300" cy="21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9" name="Google Shape;159;p10"/>
          <p:cNvGrpSpPr/>
          <p:nvPr/>
        </p:nvGrpSpPr>
        <p:grpSpPr>
          <a:xfrm flipH="1">
            <a:off x="176500" y="81342"/>
            <a:ext cx="8876558" cy="4994827"/>
            <a:chOff x="176500" y="81342"/>
            <a:chExt cx="8876558" cy="4994827"/>
          </a:xfrm>
        </p:grpSpPr>
        <p:grpSp>
          <p:nvGrpSpPr>
            <p:cNvPr id="160" name="Google Shape;160;p10"/>
            <p:cNvGrpSpPr/>
            <p:nvPr/>
          </p:nvGrpSpPr>
          <p:grpSpPr>
            <a:xfrm>
              <a:off x="176500" y="81342"/>
              <a:ext cx="8876558" cy="4994827"/>
              <a:chOff x="176500" y="81342"/>
              <a:chExt cx="8876558" cy="4994827"/>
            </a:xfrm>
          </p:grpSpPr>
          <p:grpSp>
            <p:nvGrpSpPr>
              <p:cNvPr id="161" name="Google Shape;161;p10"/>
              <p:cNvGrpSpPr/>
              <p:nvPr/>
            </p:nvGrpSpPr>
            <p:grpSpPr>
              <a:xfrm>
                <a:off x="176500" y="81346"/>
                <a:ext cx="8876558" cy="4994823"/>
                <a:chOff x="176500" y="81346"/>
                <a:chExt cx="8876558" cy="4994823"/>
              </a:xfrm>
            </p:grpSpPr>
            <p:sp>
              <p:nvSpPr>
                <p:cNvPr id="162" name="Google Shape;162;p10"/>
                <p:cNvSpPr/>
                <p:nvPr/>
              </p:nvSpPr>
              <p:spPr>
                <a:xfrm>
                  <a:off x="3103303" y="81346"/>
                  <a:ext cx="123622" cy="142061"/>
                </a:xfrm>
                <a:custGeom>
                  <a:rect b="b" l="l" r="r" t="t"/>
                  <a:pathLst>
                    <a:path extrusionOk="0" h="1772" w="1542">
                      <a:moveTo>
                        <a:pt x="730" y="0"/>
                      </a:moveTo>
                      <a:cubicBezTo>
                        <a:pt x="697" y="246"/>
                        <a:pt x="648" y="492"/>
                        <a:pt x="590" y="730"/>
                      </a:cubicBezTo>
                      <a:cubicBezTo>
                        <a:pt x="394" y="787"/>
                        <a:pt x="205" y="836"/>
                        <a:pt x="16" y="902"/>
                      </a:cubicBezTo>
                      <a:cubicBezTo>
                        <a:pt x="0" y="902"/>
                        <a:pt x="33" y="910"/>
                        <a:pt x="49" y="918"/>
                      </a:cubicBezTo>
                      <a:cubicBezTo>
                        <a:pt x="230" y="968"/>
                        <a:pt x="410" y="1009"/>
                        <a:pt x="590" y="1041"/>
                      </a:cubicBezTo>
                      <a:cubicBezTo>
                        <a:pt x="648" y="1279"/>
                        <a:pt x="689" y="1525"/>
                        <a:pt x="763" y="1771"/>
                      </a:cubicBezTo>
                      <a:cubicBezTo>
                        <a:pt x="812" y="1525"/>
                        <a:pt x="877" y="1287"/>
                        <a:pt x="959" y="1050"/>
                      </a:cubicBezTo>
                      <a:lnTo>
                        <a:pt x="1541" y="894"/>
                      </a:lnTo>
                      <a:cubicBezTo>
                        <a:pt x="1336" y="845"/>
                        <a:pt x="1123" y="804"/>
                        <a:pt x="918" y="754"/>
                      </a:cubicBezTo>
                      <a:cubicBezTo>
                        <a:pt x="861" y="508"/>
                        <a:pt x="787" y="238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0"/>
                <p:cNvSpPr/>
                <p:nvPr/>
              </p:nvSpPr>
              <p:spPr>
                <a:xfrm>
                  <a:off x="176500" y="166917"/>
                  <a:ext cx="85541" cy="97968"/>
                </a:xfrm>
                <a:custGeom>
                  <a:rect b="b" l="l" r="r" t="t"/>
                  <a:pathLst>
                    <a:path extrusionOk="0" h="1222" w="1067">
                      <a:moveTo>
                        <a:pt x="509" y="0"/>
                      </a:moveTo>
                      <a:cubicBezTo>
                        <a:pt x="484" y="172"/>
                        <a:pt x="452" y="336"/>
                        <a:pt x="411" y="508"/>
                      </a:cubicBezTo>
                      <a:cubicBezTo>
                        <a:pt x="271" y="541"/>
                        <a:pt x="140" y="582"/>
                        <a:pt x="9" y="623"/>
                      </a:cubicBezTo>
                      <a:cubicBezTo>
                        <a:pt x="1" y="623"/>
                        <a:pt x="25" y="631"/>
                        <a:pt x="33" y="631"/>
                      </a:cubicBezTo>
                      <a:cubicBezTo>
                        <a:pt x="156" y="664"/>
                        <a:pt x="279" y="697"/>
                        <a:pt x="411" y="722"/>
                      </a:cubicBezTo>
                      <a:cubicBezTo>
                        <a:pt x="452" y="886"/>
                        <a:pt x="476" y="1058"/>
                        <a:pt x="525" y="1222"/>
                      </a:cubicBezTo>
                      <a:cubicBezTo>
                        <a:pt x="558" y="1050"/>
                        <a:pt x="607" y="886"/>
                        <a:pt x="665" y="722"/>
                      </a:cubicBezTo>
                      <a:lnTo>
                        <a:pt x="1067" y="615"/>
                      </a:lnTo>
                      <a:cubicBezTo>
                        <a:pt x="919" y="582"/>
                        <a:pt x="780" y="558"/>
                        <a:pt x="640" y="525"/>
                      </a:cubicBezTo>
                      <a:cubicBezTo>
                        <a:pt x="599" y="353"/>
                        <a:pt x="550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>
                  <a:off x="8967516" y="10335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>
                  <a:off x="6082879" y="49728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>
                  <a:off x="184516" y="4820481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>
                  <a:off x="3444252" y="4896668"/>
                  <a:ext cx="157133" cy="179501"/>
                </a:xfrm>
                <a:custGeom>
                  <a:rect b="b" l="l" r="r" t="t"/>
                  <a:pathLst>
                    <a:path extrusionOk="0" h="2239" w="1960">
                      <a:moveTo>
                        <a:pt x="935" y="0"/>
                      </a:moveTo>
                      <a:cubicBezTo>
                        <a:pt x="886" y="312"/>
                        <a:pt x="828" y="623"/>
                        <a:pt x="754" y="927"/>
                      </a:cubicBezTo>
                      <a:cubicBezTo>
                        <a:pt x="508" y="1000"/>
                        <a:pt x="271" y="1066"/>
                        <a:pt x="25" y="1148"/>
                      </a:cubicBezTo>
                      <a:cubicBezTo>
                        <a:pt x="0" y="1148"/>
                        <a:pt x="49" y="1156"/>
                        <a:pt x="66" y="1164"/>
                      </a:cubicBezTo>
                      <a:cubicBezTo>
                        <a:pt x="295" y="1230"/>
                        <a:pt x="525" y="1279"/>
                        <a:pt x="754" y="1320"/>
                      </a:cubicBezTo>
                      <a:cubicBezTo>
                        <a:pt x="828" y="1623"/>
                        <a:pt x="877" y="1935"/>
                        <a:pt x="968" y="2238"/>
                      </a:cubicBezTo>
                      <a:cubicBezTo>
                        <a:pt x="1033" y="1935"/>
                        <a:pt x="1115" y="1623"/>
                        <a:pt x="1222" y="1328"/>
                      </a:cubicBezTo>
                      <a:lnTo>
                        <a:pt x="1960" y="1132"/>
                      </a:lnTo>
                      <a:cubicBezTo>
                        <a:pt x="1697" y="1074"/>
                        <a:pt x="1435" y="1017"/>
                        <a:pt x="1172" y="959"/>
                      </a:cubicBezTo>
                      <a:cubicBezTo>
                        <a:pt x="1099" y="648"/>
                        <a:pt x="1009" y="303"/>
                        <a:pt x="9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>
                  <a:off x="8729579" y="4937406"/>
                  <a:ext cx="85541" cy="98048"/>
                </a:xfrm>
                <a:custGeom>
                  <a:rect b="b" l="l" r="r" t="t"/>
                  <a:pathLst>
                    <a:path extrusionOk="0" h="1223" w="1067">
                      <a:moveTo>
                        <a:pt x="509" y="0"/>
                      </a:moveTo>
                      <a:cubicBezTo>
                        <a:pt x="476" y="173"/>
                        <a:pt x="452" y="337"/>
                        <a:pt x="411" y="509"/>
                      </a:cubicBezTo>
                      <a:cubicBezTo>
                        <a:pt x="272" y="542"/>
                        <a:pt x="140" y="583"/>
                        <a:pt x="9" y="624"/>
                      </a:cubicBezTo>
                      <a:cubicBezTo>
                        <a:pt x="1" y="624"/>
                        <a:pt x="26" y="632"/>
                        <a:pt x="34" y="632"/>
                      </a:cubicBezTo>
                      <a:cubicBezTo>
                        <a:pt x="157" y="673"/>
                        <a:pt x="280" y="697"/>
                        <a:pt x="411" y="722"/>
                      </a:cubicBezTo>
                      <a:cubicBezTo>
                        <a:pt x="444" y="894"/>
                        <a:pt x="476" y="1058"/>
                        <a:pt x="526" y="1222"/>
                      </a:cubicBezTo>
                      <a:cubicBezTo>
                        <a:pt x="558" y="1058"/>
                        <a:pt x="608" y="886"/>
                        <a:pt x="665" y="722"/>
                      </a:cubicBezTo>
                      <a:lnTo>
                        <a:pt x="1067" y="624"/>
                      </a:lnTo>
                      <a:cubicBezTo>
                        <a:pt x="919" y="583"/>
                        <a:pt x="780" y="558"/>
                        <a:pt x="632" y="525"/>
                      </a:cubicBezTo>
                      <a:cubicBezTo>
                        <a:pt x="591" y="353"/>
                        <a:pt x="542" y="164"/>
                        <a:pt x="5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9" name="Google Shape;169;p10"/>
              <p:cNvSpPr/>
              <p:nvPr/>
            </p:nvSpPr>
            <p:spPr>
              <a:xfrm>
                <a:off x="5982175" y="81342"/>
                <a:ext cx="85541" cy="97968"/>
              </a:xfrm>
              <a:custGeom>
                <a:rect b="b" l="l" r="r" t="t"/>
                <a:pathLst>
                  <a:path extrusionOk="0" h="1222" w="1067">
                    <a:moveTo>
                      <a:pt x="509" y="0"/>
                    </a:moveTo>
                    <a:cubicBezTo>
                      <a:pt x="484" y="172"/>
                      <a:pt x="452" y="336"/>
                      <a:pt x="411" y="508"/>
                    </a:cubicBezTo>
                    <a:cubicBezTo>
                      <a:pt x="271" y="541"/>
                      <a:pt x="140" y="582"/>
                      <a:pt x="9" y="623"/>
                    </a:cubicBezTo>
                    <a:cubicBezTo>
                      <a:pt x="1" y="623"/>
                      <a:pt x="25" y="631"/>
                      <a:pt x="33" y="631"/>
                    </a:cubicBezTo>
                    <a:cubicBezTo>
                      <a:pt x="156" y="664"/>
                      <a:pt x="279" y="697"/>
                      <a:pt x="411" y="722"/>
                    </a:cubicBezTo>
                    <a:cubicBezTo>
                      <a:pt x="452" y="886"/>
                      <a:pt x="476" y="1058"/>
                      <a:pt x="525" y="1222"/>
                    </a:cubicBezTo>
                    <a:cubicBezTo>
                      <a:pt x="558" y="1050"/>
                      <a:pt x="607" y="886"/>
                      <a:pt x="665" y="722"/>
                    </a:cubicBezTo>
                    <a:lnTo>
                      <a:pt x="1067" y="615"/>
                    </a:lnTo>
                    <a:cubicBezTo>
                      <a:pt x="919" y="582"/>
                      <a:pt x="780" y="558"/>
                      <a:pt x="640" y="525"/>
                    </a:cubicBezTo>
                    <a:cubicBezTo>
                      <a:pt x="599" y="353"/>
                      <a:pt x="550" y="164"/>
                      <a:pt x="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0"/>
            <p:cNvSpPr/>
            <p:nvPr/>
          </p:nvSpPr>
          <p:spPr>
            <a:xfrm>
              <a:off x="8665883" y="1473140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Chango"/>
              <a:buNone/>
              <a:defRPr sz="25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hango"/>
              <a:buNone/>
              <a:defRPr sz="28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●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○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■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●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○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■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●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ic"/>
              <a:buChar char="○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ntic"/>
              <a:buChar char="■"/>
              <a:defRPr>
                <a:solidFill>
                  <a:schemeClr val="l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1">
          <p15:clr>
            <a:srgbClr val="EA4335"/>
          </p15:clr>
        </p15:guide>
        <p15:guide id="2" orient="horz" pos="341">
          <p15:clr>
            <a:srgbClr val="EA4335"/>
          </p15:clr>
        </p15:guide>
        <p15:guide id="3" pos="5309">
          <p15:clr>
            <a:srgbClr val="EA4335"/>
          </p15:clr>
        </p15:guide>
        <p15:guide id="4" orient="horz" pos="2899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gif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"/>
          <p:cNvSpPr/>
          <p:nvPr/>
        </p:nvSpPr>
        <p:spPr>
          <a:xfrm>
            <a:off x="4417827" y="3666832"/>
            <a:ext cx="308400" cy="30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7"/>
          <p:cNvSpPr txBox="1"/>
          <p:nvPr>
            <p:ph type="ctrTitle"/>
          </p:nvPr>
        </p:nvSpPr>
        <p:spPr>
          <a:xfrm>
            <a:off x="758550" y="1097063"/>
            <a:ext cx="7626900" cy="15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2D3F53"/>
                </a:solidFill>
              </a:rPr>
              <a:t>AI Discoveries</a:t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749" name="Google Shape;749;p37"/>
          <p:cNvSpPr txBox="1"/>
          <p:nvPr>
            <p:ph idx="1" type="subTitle"/>
          </p:nvPr>
        </p:nvSpPr>
        <p:spPr>
          <a:xfrm>
            <a:off x="758550" y="2618063"/>
            <a:ext cx="7626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2020 Visionaries</a:t>
            </a:r>
            <a:endParaRPr/>
          </a:p>
        </p:txBody>
      </p:sp>
      <p:grpSp>
        <p:nvGrpSpPr>
          <p:cNvPr id="750" name="Google Shape;750;p37"/>
          <p:cNvGrpSpPr/>
          <p:nvPr/>
        </p:nvGrpSpPr>
        <p:grpSpPr>
          <a:xfrm>
            <a:off x="6471487" y="2297443"/>
            <a:ext cx="1993318" cy="2305104"/>
            <a:chOff x="-2789425" y="967150"/>
            <a:chExt cx="2422898" cy="2801876"/>
          </a:xfrm>
        </p:grpSpPr>
        <p:sp>
          <p:nvSpPr>
            <p:cNvPr id="751" name="Google Shape;751;p37"/>
            <p:cNvSpPr/>
            <p:nvPr/>
          </p:nvSpPr>
          <p:spPr>
            <a:xfrm>
              <a:off x="-2529946" y="2181746"/>
              <a:ext cx="1931946" cy="1580970"/>
            </a:xfrm>
            <a:custGeom>
              <a:rect b="b" l="l" r="r" t="t"/>
              <a:pathLst>
                <a:path extrusionOk="0" h="12527" w="15308">
                  <a:moveTo>
                    <a:pt x="15233" y="1"/>
                  </a:moveTo>
                  <a:cubicBezTo>
                    <a:pt x="15062" y="1"/>
                    <a:pt x="14836" y="84"/>
                    <a:pt x="14701" y="155"/>
                  </a:cubicBezTo>
                  <a:cubicBezTo>
                    <a:pt x="14275" y="368"/>
                    <a:pt x="14037" y="868"/>
                    <a:pt x="13619" y="1114"/>
                  </a:cubicBezTo>
                  <a:lnTo>
                    <a:pt x="11545" y="2286"/>
                  </a:lnTo>
                  <a:cubicBezTo>
                    <a:pt x="11102" y="2524"/>
                    <a:pt x="10675" y="2787"/>
                    <a:pt x="10274" y="3090"/>
                  </a:cubicBezTo>
                  <a:cubicBezTo>
                    <a:pt x="9970" y="3328"/>
                    <a:pt x="9700" y="3590"/>
                    <a:pt x="9405" y="3828"/>
                  </a:cubicBezTo>
                  <a:cubicBezTo>
                    <a:pt x="8708" y="4377"/>
                    <a:pt x="7871" y="4738"/>
                    <a:pt x="7010" y="4976"/>
                  </a:cubicBezTo>
                  <a:cubicBezTo>
                    <a:pt x="6141" y="5197"/>
                    <a:pt x="5264" y="5353"/>
                    <a:pt x="4379" y="5443"/>
                  </a:cubicBezTo>
                  <a:cubicBezTo>
                    <a:pt x="3952" y="5484"/>
                    <a:pt x="3534" y="5574"/>
                    <a:pt x="3132" y="5705"/>
                  </a:cubicBezTo>
                  <a:cubicBezTo>
                    <a:pt x="2936" y="5763"/>
                    <a:pt x="2755" y="5845"/>
                    <a:pt x="2583" y="5951"/>
                  </a:cubicBezTo>
                  <a:cubicBezTo>
                    <a:pt x="2427" y="6066"/>
                    <a:pt x="2280" y="6197"/>
                    <a:pt x="2157" y="6353"/>
                  </a:cubicBezTo>
                  <a:cubicBezTo>
                    <a:pt x="1009" y="7681"/>
                    <a:pt x="492" y="9420"/>
                    <a:pt x="0" y="11109"/>
                  </a:cubicBezTo>
                  <a:cubicBezTo>
                    <a:pt x="7" y="11109"/>
                    <a:pt x="974" y="12526"/>
                    <a:pt x="2592" y="12526"/>
                  </a:cubicBezTo>
                  <a:cubicBezTo>
                    <a:pt x="2911" y="12526"/>
                    <a:pt x="3256" y="12471"/>
                    <a:pt x="3624" y="12338"/>
                  </a:cubicBezTo>
                  <a:cubicBezTo>
                    <a:pt x="3706" y="11871"/>
                    <a:pt x="3788" y="11412"/>
                    <a:pt x="3870" y="10953"/>
                  </a:cubicBezTo>
                  <a:cubicBezTo>
                    <a:pt x="3928" y="10526"/>
                    <a:pt x="4034" y="10116"/>
                    <a:pt x="4190" y="9723"/>
                  </a:cubicBezTo>
                  <a:cubicBezTo>
                    <a:pt x="4362" y="9329"/>
                    <a:pt x="4641" y="8969"/>
                    <a:pt x="5018" y="8780"/>
                  </a:cubicBezTo>
                  <a:cubicBezTo>
                    <a:pt x="5338" y="8624"/>
                    <a:pt x="5707" y="8600"/>
                    <a:pt x="6059" y="8567"/>
                  </a:cubicBezTo>
                  <a:cubicBezTo>
                    <a:pt x="6789" y="8509"/>
                    <a:pt x="7535" y="8436"/>
                    <a:pt x="8199" y="8149"/>
                  </a:cubicBezTo>
                  <a:cubicBezTo>
                    <a:pt x="8486" y="8026"/>
                    <a:pt x="8749" y="7870"/>
                    <a:pt x="9019" y="7739"/>
                  </a:cubicBezTo>
                  <a:cubicBezTo>
                    <a:pt x="10093" y="7198"/>
                    <a:pt x="11307" y="6952"/>
                    <a:pt x="12315" y="6304"/>
                  </a:cubicBezTo>
                  <a:cubicBezTo>
                    <a:pt x="12561" y="6148"/>
                    <a:pt x="12807" y="5960"/>
                    <a:pt x="12938" y="5705"/>
                  </a:cubicBezTo>
                  <a:cubicBezTo>
                    <a:pt x="13045" y="5459"/>
                    <a:pt x="13143" y="5213"/>
                    <a:pt x="13217" y="4967"/>
                  </a:cubicBezTo>
                  <a:cubicBezTo>
                    <a:pt x="13832" y="3279"/>
                    <a:pt x="14447" y="1581"/>
                    <a:pt x="15308" y="7"/>
                  </a:cubicBezTo>
                  <a:cubicBezTo>
                    <a:pt x="15285" y="3"/>
                    <a:pt x="15259" y="1"/>
                    <a:pt x="15233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-2536130" y="2174552"/>
              <a:ext cx="1947469" cy="1594474"/>
            </a:xfrm>
            <a:custGeom>
              <a:rect b="b" l="l" r="r" t="t"/>
              <a:pathLst>
                <a:path extrusionOk="0" h="12634" w="15431">
                  <a:moveTo>
                    <a:pt x="15267" y="105"/>
                  </a:moveTo>
                  <a:lnTo>
                    <a:pt x="15267" y="105"/>
                  </a:lnTo>
                  <a:cubicBezTo>
                    <a:pt x="14430" y="1671"/>
                    <a:pt x="13815" y="3360"/>
                    <a:pt x="13217" y="5000"/>
                  </a:cubicBezTo>
                  <a:cubicBezTo>
                    <a:pt x="13184" y="5074"/>
                    <a:pt x="13160" y="5147"/>
                    <a:pt x="13135" y="5229"/>
                  </a:cubicBezTo>
                  <a:cubicBezTo>
                    <a:pt x="13086" y="5402"/>
                    <a:pt x="13020" y="5566"/>
                    <a:pt x="12946" y="5730"/>
                  </a:cubicBezTo>
                  <a:cubicBezTo>
                    <a:pt x="12799" y="5992"/>
                    <a:pt x="12536" y="6181"/>
                    <a:pt x="12331" y="6312"/>
                  </a:cubicBezTo>
                  <a:cubicBezTo>
                    <a:pt x="11757" y="6681"/>
                    <a:pt x="11102" y="6918"/>
                    <a:pt x="10462" y="7156"/>
                  </a:cubicBezTo>
                  <a:cubicBezTo>
                    <a:pt x="9978" y="7328"/>
                    <a:pt x="9511" y="7517"/>
                    <a:pt x="9044" y="7738"/>
                  </a:cubicBezTo>
                  <a:cubicBezTo>
                    <a:pt x="8953" y="7788"/>
                    <a:pt x="8855" y="7837"/>
                    <a:pt x="8765" y="7894"/>
                  </a:cubicBezTo>
                  <a:cubicBezTo>
                    <a:pt x="8593" y="7984"/>
                    <a:pt x="8412" y="8075"/>
                    <a:pt x="8232" y="8157"/>
                  </a:cubicBezTo>
                  <a:cubicBezTo>
                    <a:pt x="7576" y="8435"/>
                    <a:pt x="6854" y="8517"/>
                    <a:pt x="6108" y="8575"/>
                  </a:cubicBezTo>
                  <a:lnTo>
                    <a:pt x="6092" y="8575"/>
                  </a:lnTo>
                  <a:cubicBezTo>
                    <a:pt x="5739" y="8599"/>
                    <a:pt x="5370" y="8632"/>
                    <a:pt x="5043" y="8796"/>
                  </a:cubicBezTo>
                  <a:cubicBezTo>
                    <a:pt x="4657" y="9001"/>
                    <a:pt x="4354" y="9345"/>
                    <a:pt x="4198" y="9755"/>
                  </a:cubicBezTo>
                  <a:cubicBezTo>
                    <a:pt x="4042" y="10157"/>
                    <a:pt x="3927" y="10575"/>
                    <a:pt x="3870" y="11002"/>
                  </a:cubicBezTo>
                  <a:lnTo>
                    <a:pt x="3624" y="12354"/>
                  </a:lnTo>
                  <a:cubicBezTo>
                    <a:pt x="3275" y="12478"/>
                    <a:pt x="2947" y="12530"/>
                    <a:pt x="2643" y="12530"/>
                  </a:cubicBezTo>
                  <a:cubicBezTo>
                    <a:pt x="1170" y="12530"/>
                    <a:pt x="237" y="11319"/>
                    <a:pt x="115" y="11149"/>
                  </a:cubicBezTo>
                  <a:cubicBezTo>
                    <a:pt x="566" y="9567"/>
                    <a:pt x="1091" y="7779"/>
                    <a:pt x="2247" y="6451"/>
                  </a:cubicBezTo>
                  <a:cubicBezTo>
                    <a:pt x="2361" y="6295"/>
                    <a:pt x="2509" y="6164"/>
                    <a:pt x="2665" y="6049"/>
                  </a:cubicBezTo>
                  <a:cubicBezTo>
                    <a:pt x="2829" y="5951"/>
                    <a:pt x="3009" y="5869"/>
                    <a:pt x="3198" y="5812"/>
                  </a:cubicBezTo>
                  <a:cubicBezTo>
                    <a:pt x="3599" y="5680"/>
                    <a:pt x="4009" y="5590"/>
                    <a:pt x="4428" y="5549"/>
                  </a:cubicBezTo>
                  <a:cubicBezTo>
                    <a:pt x="5321" y="5459"/>
                    <a:pt x="6199" y="5303"/>
                    <a:pt x="7068" y="5074"/>
                  </a:cubicBezTo>
                  <a:cubicBezTo>
                    <a:pt x="8035" y="4803"/>
                    <a:pt x="8847" y="4418"/>
                    <a:pt x="9478" y="3918"/>
                  </a:cubicBezTo>
                  <a:cubicBezTo>
                    <a:pt x="9626" y="3803"/>
                    <a:pt x="9773" y="3672"/>
                    <a:pt x="9913" y="3549"/>
                  </a:cubicBezTo>
                  <a:cubicBezTo>
                    <a:pt x="10052" y="3426"/>
                    <a:pt x="10200" y="3295"/>
                    <a:pt x="10347" y="3180"/>
                  </a:cubicBezTo>
                  <a:cubicBezTo>
                    <a:pt x="10749" y="2885"/>
                    <a:pt x="11167" y="2614"/>
                    <a:pt x="11610" y="2376"/>
                  </a:cubicBezTo>
                  <a:lnTo>
                    <a:pt x="13684" y="1204"/>
                  </a:lnTo>
                  <a:cubicBezTo>
                    <a:pt x="13889" y="1081"/>
                    <a:pt x="14070" y="917"/>
                    <a:pt x="14217" y="728"/>
                  </a:cubicBezTo>
                  <a:cubicBezTo>
                    <a:pt x="14373" y="540"/>
                    <a:pt x="14562" y="376"/>
                    <a:pt x="14767" y="253"/>
                  </a:cubicBezTo>
                  <a:cubicBezTo>
                    <a:pt x="14922" y="171"/>
                    <a:pt x="15094" y="121"/>
                    <a:pt x="15267" y="105"/>
                  </a:cubicBezTo>
                  <a:close/>
                  <a:moveTo>
                    <a:pt x="15286" y="0"/>
                  </a:moveTo>
                  <a:cubicBezTo>
                    <a:pt x="15055" y="0"/>
                    <a:pt x="14763" y="140"/>
                    <a:pt x="14734" y="162"/>
                  </a:cubicBezTo>
                  <a:cubicBezTo>
                    <a:pt x="14512" y="285"/>
                    <a:pt x="14316" y="458"/>
                    <a:pt x="14152" y="663"/>
                  </a:cubicBezTo>
                  <a:cubicBezTo>
                    <a:pt x="14004" y="835"/>
                    <a:pt x="13832" y="991"/>
                    <a:pt x="13643" y="1122"/>
                  </a:cubicBezTo>
                  <a:lnTo>
                    <a:pt x="11561" y="2294"/>
                  </a:lnTo>
                  <a:cubicBezTo>
                    <a:pt x="11118" y="2532"/>
                    <a:pt x="10692" y="2803"/>
                    <a:pt x="10290" y="3106"/>
                  </a:cubicBezTo>
                  <a:cubicBezTo>
                    <a:pt x="10134" y="3221"/>
                    <a:pt x="9986" y="3352"/>
                    <a:pt x="9847" y="3475"/>
                  </a:cubicBezTo>
                  <a:cubicBezTo>
                    <a:pt x="9708" y="3598"/>
                    <a:pt x="9568" y="3721"/>
                    <a:pt x="9421" y="3836"/>
                  </a:cubicBezTo>
                  <a:cubicBezTo>
                    <a:pt x="8798" y="4328"/>
                    <a:pt x="7994" y="4713"/>
                    <a:pt x="7043" y="4975"/>
                  </a:cubicBezTo>
                  <a:cubicBezTo>
                    <a:pt x="6182" y="5205"/>
                    <a:pt x="5305" y="5361"/>
                    <a:pt x="4419" y="5443"/>
                  </a:cubicBezTo>
                  <a:cubicBezTo>
                    <a:pt x="3993" y="5492"/>
                    <a:pt x="3567" y="5582"/>
                    <a:pt x="3165" y="5713"/>
                  </a:cubicBezTo>
                  <a:cubicBezTo>
                    <a:pt x="2968" y="5771"/>
                    <a:pt x="2780" y="5861"/>
                    <a:pt x="2607" y="5967"/>
                  </a:cubicBezTo>
                  <a:cubicBezTo>
                    <a:pt x="2443" y="6082"/>
                    <a:pt x="2296" y="6222"/>
                    <a:pt x="2165" y="6377"/>
                  </a:cubicBezTo>
                  <a:cubicBezTo>
                    <a:pt x="992" y="7738"/>
                    <a:pt x="467" y="9550"/>
                    <a:pt x="8" y="11149"/>
                  </a:cubicBezTo>
                  <a:lnTo>
                    <a:pt x="0" y="11174"/>
                  </a:lnTo>
                  <a:lnTo>
                    <a:pt x="17" y="11190"/>
                  </a:lnTo>
                  <a:cubicBezTo>
                    <a:pt x="25" y="11207"/>
                    <a:pt x="1017" y="12633"/>
                    <a:pt x="2640" y="12633"/>
                  </a:cubicBezTo>
                  <a:cubicBezTo>
                    <a:pt x="3001" y="12625"/>
                    <a:pt x="3354" y="12559"/>
                    <a:pt x="3690" y="12436"/>
                  </a:cubicBezTo>
                  <a:lnTo>
                    <a:pt x="3714" y="12428"/>
                  </a:lnTo>
                  <a:lnTo>
                    <a:pt x="3968" y="11010"/>
                  </a:lnTo>
                  <a:cubicBezTo>
                    <a:pt x="4034" y="10592"/>
                    <a:pt x="4141" y="10182"/>
                    <a:pt x="4288" y="9788"/>
                  </a:cubicBezTo>
                  <a:cubicBezTo>
                    <a:pt x="4444" y="9403"/>
                    <a:pt x="4731" y="9075"/>
                    <a:pt x="5092" y="8878"/>
                  </a:cubicBezTo>
                  <a:cubicBezTo>
                    <a:pt x="5403" y="8730"/>
                    <a:pt x="5756" y="8698"/>
                    <a:pt x="6100" y="8673"/>
                  </a:cubicBezTo>
                  <a:lnTo>
                    <a:pt x="6117" y="8673"/>
                  </a:lnTo>
                  <a:cubicBezTo>
                    <a:pt x="6871" y="8616"/>
                    <a:pt x="7601" y="8534"/>
                    <a:pt x="8273" y="8247"/>
                  </a:cubicBezTo>
                  <a:cubicBezTo>
                    <a:pt x="8453" y="8165"/>
                    <a:pt x="8634" y="8075"/>
                    <a:pt x="8806" y="7976"/>
                  </a:cubicBezTo>
                  <a:cubicBezTo>
                    <a:pt x="8904" y="7935"/>
                    <a:pt x="8994" y="7878"/>
                    <a:pt x="9093" y="7829"/>
                  </a:cubicBezTo>
                  <a:cubicBezTo>
                    <a:pt x="9544" y="7607"/>
                    <a:pt x="10019" y="7419"/>
                    <a:pt x="10495" y="7246"/>
                  </a:cubicBezTo>
                  <a:cubicBezTo>
                    <a:pt x="11134" y="7017"/>
                    <a:pt x="11798" y="6771"/>
                    <a:pt x="12389" y="6402"/>
                  </a:cubicBezTo>
                  <a:cubicBezTo>
                    <a:pt x="12610" y="6263"/>
                    <a:pt x="12881" y="6058"/>
                    <a:pt x="13028" y="5771"/>
                  </a:cubicBezTo>
                  <a:cubicBezTo>
                    <a:pt x="13110" y="5607"/>
                    <a:pt x="13184" y="5434"/>
                    <a:pt x="13233" y="5262"/>
                  </a:cubicBezTo>
                  <a:cubicBezTo>
                    <a:pt x="13258" y="5180"/>
                    <a:pt x="13291" y="5106"/>
                    <a:pt x="13315" y="5033"/>
                  </a:cubicBezTo>
                  <a:cubicBezTo>
                    <a:pt x="13922" y="3376"/>
                    <a:pt x="14545" y="1663"/>
                    <a:pt x="15398" y="81"/>
                  </a:cubicBezTo>
                  <a:lnTo>
                    <a:pt x="15431" y="23"/>
                  </a:lnTo>
                  <a:lnTo>
                    <a:pt x="15365" y="7"/>
                  </a:lnTo>
                  <a:cubicBezTo>
                    <a:pt x="15340" y="2"/>
                    <a:pt x="15313" y="0"/>
                    <a:pt x="1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" name="Google Shape;753;p37"/>
            <p:cNvGrpSpPr/>
            <p:nvPr/>
          </p:nvGrpSpPr>
          <p:grpSpPr>
            <a:xfrm>
              <a:off x="-2789425" y="967150"/>
              <a:ext cx="2422898" cy="2000979"/>
              <a:chOff x="-2789425" y="967150"/>
              <a:chExt cx="2422898" cy="200097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-2789425" y="2386198"/>
                <a:ext cx="304028" cy="69791"/>
              </a:xfrm>
              <a:custGeom>
                <a:rect b="b" l="l" r="r" t="t"/>
                <a:pathLst>
                  <a:path extrusionOk="0" h="553" w="2409">
                    <a:moveTo>
                      <a:pt x="2369" y="0"/>
                    </a:moveTo>
                    <a:cubicBezTo>
                      <a:pt x="2366" y="0"/>
                      <a:pt x="2363" y="1"/>
                      <a:pt x="2360" y="2"/>
                    </a:cubicBezTo>
                    <a:lnTo>
                      <a:pt x="48" y="478"/>
                    </a:lnTo>
                    <a:cubicBezTo>
                      <a:pt x="1" y="478"/>
                      <a:pt x="6" y="552"/>
                      <a:pt x="49" y="552"/>
                    </a:cubicBezTo>
                    <a:cubicBezTo>
                      <a:pt x="51" y="552"/>
                      <a:pt x="53" y="552"/>
                      <a:pt x="56" y="552"/>
                    </a:cubicBezTo>
                    <a:lnTo>
                      <a:pt x="64" y="552"/>
                    </a:lnTo>
                    <a:lnTo>
                      <a:pt x="2376" y="76"/>
                    </a:lnTo>
                    <a:cubicBezTo>
                      <a:pt x="2392" y="68"/>
                      <a:pt x="2409" y="51"/>
                      <a:pt x="2401" y="27"/>
                    </a:cubicBezTo>
                    <a:cubicBezTo>
                      <a:pt x="2401" y="14"/>
                      <a:pt x="2384" y="0"/>
                      <a:pt x="2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-2613746" y="2211530"/>
                <a:ext cx="118002" cy="12621"/>
              </a:xfrm>
              <a:custGeom>
                <a:rect b="b" l="l" r="r" t="t"/>
                <a:pathLst>
                  <a:path extrusionOk="0" h="100" w="935">
                    <a:moveTo>
                      <a:pt x="894" y="1"/>
                    </a:moveTo>
                    <a:lnTo>
                      <a:pt x="33" y="25"/>
                    </a:lnTo>
                    <a:cubicBezTo>
                      <a:pt x="17" y="25"/>
                      <a:pt x="0" y="42"/>
                      <a:pt x="0" y="58"/>
                    </a:cubicBezTo>
                    <a:cubicBezTo>
                      <a:pt x="0" y="83"/>
                      <a:pt x="17" y="99"/>
                      <a:pt x="41" y="99"/>
                    </a:cubicBezTo>
                    <a:lnTo>
                      <a:pt x="894" y="74"/>
                    </a:lnTo>
                    <a:cubicBezTo>
                      <a:pt x="918" y="74"/>
                      <a:pt x="935" y="58"/>
                      <a:pt x="935" y="42"/>
                    </a:cubicBezTo>
                    <a:cubicBezTo>
                      <a:pt x="935" y="17"/>
                      <a:pt x="918" y="1"/>
                      <a:pt x="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-2641764" y="2011622"/>
                <a:ext cx="182240" cy="34454"/>
              </a:xfrm>
              <a:custGeom>
                <a:rect b="b" l="l" r="r" t="t"/>
                <a:pathLst>
                  <a:path extrusionOk="0" h="273" w="1444">
                    <a:moveTo>
                      <a:pt x="33" y="0"/>
                    </a:moveTo>
                    <a:cubicBezTo>
                      <a:pt x="17" y="0"/>
                      <a:pt x="1" y="15"/>
                      <a:pt x="1" y="35"/>
                    </a:cubicBezTo>
                    <a:cubicBezTo>
                      <a:pt x="1" y="51"/>
                      <a:pt x="9" y="76"/>
                      <a:pt x="34" y="76"/>
                    </a:cubicBezTo>
                    <a:lnTo>
                      <a:pt x="1403" y="273"/>
                    </a:lnTo>
                    <a:cubicBezTo>
                      <a:pt x="1419" y="273"/>
                      <a:pt x="1436" y="256"/>
                      <a:pt x="1444" y="240"/>
                    </a:cubicBezTo>
                    <a:cubicBezTo>
                      <a:pt x="1444" y="224"/>
                      <a:pt x="1427" y="199"/>
                      <a:pt x="1411" y="199"/>
                    </a:cubicBezTo>
                    <a:lnTo>
                      <a:pt x="42" y="2"/>
                    </a:lnTo>
                    <a:cubicBezTo>
                      <a:pt x="39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-2430622" y="2665363"/>
                <a:ext cx="81276" cy="58559"/>
              </a:xfrm>
              <a:custGeom>
                <a:rect b="b" l="l" r="r" t="t"/>
                <a:pathLst>
                  <a:path extrusionOk="0" h="464" w="644">
                    <a:moveTo>
                      <a:pt x="591" y="1"/>
                    </a:moveTo>
                    <a:cubicBezTo>
                      <a:pt x="585" y="1"/>
                      <a:pt x="580" y="2"/>
                      <a:pt x="574" y="4"/>
                    </a:cubicBezTo>
                    <a:lnTo>
                      <a:pt x="17" y="389"/>
                    </a:lnTo>
                    <a:cubicBezTo>
                      <a:pt x="0" y="406"/>
                      <a:pt x="0" y="430"/>
                      <a:pt x="9" y="447"/>
                    </a:cubicBezTo>
                    <a:cubicBezTo>
                      <a:pt x="17" y="455"/>
                      <a:pt x="25" y="463"/>
                      <a:pt x="41" y="463"/>
                    </a:cubicBezTo>
                    <a:cubicBezTo>
                      <a:pt x="50" y="463"/>
                      <a:pt x="58" y="463"/>
                      <a:pt x="66" y="455"/>
                    </a:cubicBezTo>
                    <a:lnTo>
                      <a:pt x="615" y="70"/>
                    </a:lnTo>
                    <a:cubicBezTo>
                      <a:pt x="644" y="41"/>
                      <a:pt x="623" y="1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-2431631" y="2810120"/>
                <a:ext cx="183250" cy="158009"/>
              </a:xfrm>
              <a:custGeom>
                <a:rect b="b" l="l" r="r" t="t"/>
                <a:pathLst>
                  <a:path extrusionOk="0" h="1252" w="1452">
                    <a:moveTo>
                      <a:pt x="1414" y="1"/>
                    </a:moveTo>
                    <a:cubicBezTo>
                      <a:pt x="1404" y="1"/>
                      <a:pt x="1394" y="5"/>
                      <a:pt x="1386" y="13"/>
                    </a:cubicBezTo>
                    <a:lnTo>
                      <a:pt x="17" y="1177"/>
                    </a:lnTo>
                    <a:cubicBezTo>
                      <a:pt x="0" y="1194"/>
                      <a:pt x="0" y="1218"/>
                      <a:pt x="17" y="1235"/>
                    </a:cubicBezTo>
                    <a:cubicBezTo>
                      <a:pt x="17" y="1243"/>
                      <a:pt x="33" y="1251"/>
                      <a:pt x="41" y="1251"/>
                    </a:cubicBezTo>
                    <a:cubicBezTo>
                      <a:pt x="49" y="1251"/>
                      <a:pt x="58" y="1243"/>
                      <a:pt x="66" y="1235"/>
                    </a:cubicBezTo>
                    <a:lnTo>
                      <a:pt x="1435" y="70"/>
                    </a:lnTo>
                    <a:cubicBezTo>
                      <a:pt x="1451" y="54"/>
                      <a:pt x="1451" y="29"/>
                      <a:pt x="1435" y="13"/>
                    </a:cubicBezTo>
                    <a:cubicBezTo>
                      <a:pt x="1431" y="5"/>
                      <a:pt x="1423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-2314765" y="1505793"/>
                <a:ext cx="94275" cy="76733"/>
              </a:xfrm>
              <a:custGeom>
                <a:rect b="b" l="l" r="r" t="t"/>
                <a:pathLst>
                  <a:path extrusionOk="0" h="608" w="747">
                    <a:moveTo>
                      <a:pt x="59" y="0"/>
                    </a:moveTo>
                    <a:cubicBezTo>
                      <a:pt x="26" y="0"/>
                      <a:pt x="0" y="48"/>
                      <a:pt x="34" y="75"/>
                    </a:cubicBezTo>
                    <a:lnTo>
                      <a:pt x="681" y="599"/>
                    </a:lnTo>
                    <a:cubicBezTo>
                      <a:pt x="689" y="608"/>
                      <a:pt x="698" y="608"/>
                      <a:pt x="706" y="608"/>
                    </a:cubicBezTo>
                    <a:cubicBezTo>
                      <a:pt x="714" y="608"/>
                      <a:pt x="730" y="599"/>
                      <a:pt x="739" y="591"/>
                    </a:cubicBezTo>
                    <a:cubicBezTo>
                      <a:pt x="747" y="575"/>
                      <a:pt x="747" y="550"/>
                      <a:pt x="730" y="542"/>
                    </a:cubicBezTo>
                    <a:lnTo>
                      <a:pt x="83" y="9"/>
                    </a:lnTo>
                    <a:cubicBezTo>
                      <a:pt x="75" y="3"/>
                      <a:pt x="67" y="0"/>
                      <a:pt x="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-1836192" y="967150"/>
                <a:ext cx="72063" cy="368140"/>
              </a:xfrm>
              <a:custGeom>
                <a:rect b="b" l="l" r="r" t="t"/>
                <a:pathLst>
                  <a:path extrusionOk="0" h="2917" w="571">
                    <a:moveTo>
                      <a:pt x="45" y="0"/>
                    </a:moveTo>
                    <a:cubicBezTo>
                      <a:pt x="23" y="0"/>
                      <a:pt x="0" y="18"/>
                      <a:pt x="5" y="46"/>
                    </a:cubicBezTo>
                    <a:lnTo>
                      <a:pt x="480" y="2883"/>
                    </a:lnTo>
                    <a:cubicBezTo>
                      <a:pt x="480" y="2900"/>
                      <a:pt x="497" y="2916"/>
                      <a:pt x="521" y="2916"/>
                    </a:cubicBezTo>
                    <a:lnTo>
                      <a:pt x="530" y="2916"/>
                    </a:lnTo>
                    <a:cubicBezTo>
                      <a:pt x="554" y="2916"/>
                      <a:pt x="571" y="2892"/>
                      <a:pt x="562" y="2875"/>
                    </a:cubicBezTo>
                    <a:lnTo>
                      <a:pt x="79" y="30"/>
                    </a:lnTo>
                    <a:cubicBezTo>
                      <a:pt x="75" y="9"/>
                      <a:pt x="60" y="0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-1602838" y="1146740"/>
                <a:ext cx="9465" cy="171891"/>
              </a:xfrm>
              <a:custGeom>
                <a:rect b="b" l="l" r="r" t="t"/>
                <a:pathLst>
                  <a:path extrusionOk="0" h="1362" w="75">
                    <a:moveTo>
                      <a:pt x="33" y="1"/>
                    </a:moveTo>
                    <a:cubicBezTo>
                      <a:pt x="17" y="1"/>
                      <a:pt x="1" y="17"/>
                      <a:pt x="1" y="42"/>
                    </a:cubicBezTo>
                    <a:lnTo>
                      <a:pt x="1" y="1321"/>
                    </a:lnTo>
                    <a:cubicBezTo>
                      <a:pt x="1" y="1346"/>
                      <a:pt x="17" y="1362"/>
                      <a:pt x="33" y="1362"/>
                    </a:cubicBezTo>
                    <a:cubicBezTo>
                      <a:pt x="58" y="1362"/>
                      <a:pt x="74" y="1346"/>
                      <a:pt x="74" y="1329"/>
                    </a:cubicBezTo>
                    <a:lnTo>
                      <a:pt x="74" y="42"/>
                    </a:lnTo>
                    <a:cubicBezTo>
                      <a:pt x="74" y="17"/>
                      <a:pt x="58" y="1"/>
                      <a:pt x="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-1107227" y="1361919"/>
                <a:ext cx="79635" cy="106769"/>
              </a:xfrm>
              <a:custGeom>
                <a:rect b="b" l="l" r="r" t="t"/>
                <a:pathLst>
                  <a:path extrusionOk="0" h="846" w="631">
                    <a:moveTo>
                      <a:pt x="576" y="1"/>
                    </a:moveTo>
                    <a:cubicBezTo>
                      <a:pt x="564" y="1"/>
                      <a:pt x="552" y="6"/>
                      <a:pt x="542" y="18"/>
                    </a:cubicBezTo>
                    <a:lnTo>
                      <a:pt x="17" y="788"/>
                    </a:lnTo>
                    <a:cubicBezTo>
                      <a:pt x="1" y="805"/>
                      <a:pt x="9" y="829"/>
                      <a:pt x="26" y="838"/>
                    </a:cubicBezTo>
                    <a:cubicBezTo>
                      <a:pt x="34" y="846"/>
                      <a:pt x="42" y="846"/>
                      <a:pt x="50" y="846"/>
                    </a:cubicBezTo>
                    <a:cubicBezTo>
                      <a:pt x="58" y="846"/>
                      <a:pt x="75" y="838"/>
                      <a:pt x="83" y="829"/>
                    </a:cubicBezTo>
                    <a:lnTo>
                      <a:pt x="608" y="59"/>
                    </a:lnTo>
                    <a:cubicBezTo>
                      <a:pt x="631" y="30"/>
                      <a:pt x="605" y="1"/>
                      <a:pt x="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-775053" y="1814237"/>
                <a:ext cx="151194" cy="63229"/>
              </a:xfrm>
              <a:custGeom>
                <a:rect b="b" l="l" r="r" t="t"/>
                <a:pathLst>
                  <a:path extrusionOk="0" h="501" w="1198">
                    <a:moveTo>
                      <a:pt x="1140" y="0"/>
                    </a:moveTo>
                    <a:lnTo>
                      <a:pt x="34" y="418"/>
                    </a:lnTo>
                    <a:cubicBezTo>
                      <a:pt x="9" y="427"/>
                      <a:pt x="1" y="451"/>
                      <a:pt x="9" y="468"/>
                    </a:cubicBezTo>
                    <a:cubicBezTo>
                      <a:pt x="17" y="484"/>
                      <a:pt x="34" y="492"/>
                      <a:pt x="50" y="500"/>
                    </a:cubicBezTo>
                    <a:cubicBezTo>
                      <a:pt x="50" y="500"/>
                      <a:pt x="58" y="492"/>
                      <a:pt x="58" y="492"/>
                    </a:cubicBezTo>
                    <a:lnTo>
                      <a:pt x="1173" y="74"/>
                    </a:lnTo>
                    <a:cubicBezTo>
                      <a:pt x="1190" y="66"/>
                      <a:pt x="1198" y="49"/>
                      <a:pt x="1190" y="25"/>
                    </a:cubicBezTo>
                    <a:cubicBezTo>
                      <a:pt x="1181" y="8"/>
                      <a:pt x="1165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-721921" y="1964169"/>
                <a:ext cx="355393" cy="82033"/>
              </a:xfrm>
              <a:custGeom>
                <a:rect b="b" l="l" r="r" t="t"/>
                <a:pathLst>
                  <a:path extrusionOk="0" h="650" w="2816">
                    <a:moveTo>
                      <a:pt x="2768" y="0"/>
                    </a:moveTo>
                    <a:cubicBezTo>
                      <a:pt x="2766" y="0"/>
                      <a:pt x="2764" y="1"/>
                      <a:pt x="2761" y="1"/>
                    </a:cubicBezTo>
                    <a:lnTo>
                      <a:pt x="47" y="575"/>
                    </a:lnTo>
                    <a:cubicBezTo>
                      <a:pt x="0" y="575"/>
                      <a:pt x="6" y="649"/>
                      <a:pt x="49" y="649"/>
                    </a:cubicBezTo>
                    <a:cubicBezTo>
                      <a:pt x="51" y="649"/>
                      <a:pt x="53" y="649"/>
                      <a:pt x="55" y="649"/>
                    </a:cubicBezTo>
                    <a:lnTo>
                      <a:pt x="64" y="649"/>
                    </a:lnTo>
                    <a:lnTo>
                      <a:pt x="2769" y="75"/>
                    </a:lnTo>
                    <a:cubicBezTo>
                      <a:pt x="2816" y="67"/>
                      <a:pt x="2811" y="0"/>
                      <a:pt x="27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5" name="Google Shape;765;p37"/>
            <p:cNvSpPr/>
            <p:nvPr/>
          </p:nvSpPr>
          <p:spPr>
            <a:xfrm>
              <a:off x="-2434787" y="1382743"/>
              <a:ext cx="1666032" cy="1616434"/>
            </a:xfrm>
            <a:custGeom>
              <a:rect b="b" l="l" r="r" t="t"/>
              <a:pathLst>
                <a:path extrusionOk="0" h="12808" w="13201">
                  <a:moveTo>
                    <a:pt x="6601" y="0"/>
                  </a:moveTo>
                  <a:cubicBezTo>
                    <a:pt x="2952" y="0"/>
                    <a:pt x="1" y="2862"/>
                    <a:pt x="1" y="6404"/>
                  </a:cubicBezTo>
                  <a:cubicBezTo>
                    <a:pt x="1" y="9937"/>
                    <a:pt x="2952" y="12807"/>
                    <a:pt x="6601" y="12807"/>
                  </a:cubicBezTo>
                  <a:cubicBezTo>
                    <a:pt x="10241" y="12807"/>
                    <a:pt x="13201" y="9937"/>
                    <a:pt x="13201" y="6404"/>
                  </a:cubicBezTo>
                  <a:cubicBezTo>
                    <a:pt x="13201" y="2862"/>
                    <a:pt x="10241" y="0"/>
                    <a:pt x="6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-2440971" y="1375423"/>
              <a:ext cx="1678527" cy="1629938"/>
            </a:xfrm>
            <a:custGeom>
              <a:rect b="b" l="l" r="r" t="t"/>
              <a:pathLst>
                <a:path extrusionOk="0" h="12915" w="13300">
                  <a:moveTo>
                    <a:pt x="6650" y="107"/>
                  </a:moveTo>
                  <a:cubicBezTo>
                    <a:pt x="10257" y="107"/>
                    <a:pt x="13193" y="2953"/>
                    <a:pt x="13193" y="6462"/>
                  </a:cubicBezTo>
                  <a:cubicBezTo>
                    <a:pt x="13193" y="9971"/>
                    <a:pt x="10257" y="12816"/>
                    <a:pt x="6650" y="12816"/>
                  </a:cubicBezTo>
                  <a:cubicBezTo>
                    <a:pt x="3034" y="12816"/>
                    <a:pt x="99" y="9971"/>
                    <a:pt x="99" y="6462"/>
                  </a:cubicBezTo>
                  <a:cubicBezTo>
                    <a:pt x="99" y="2953"/>
                    <a:pt x="3034" y="107"/>
                    <a:pt x="6650" y="107"/>
                  </a:cubicBezTo>
                  <a:close/>
                  <a:moveTo>
                    <a:pt x="6650" y="1"/>
                  </a:moveTo>
                  <a:cubicBezTo>
                    <a:pt x="2977" y="1"/>
                    <a:pt x="0" y="2895"/>
                    <a:pt x="0" y="6453"/>
                  </a:cubicBezTo>
                  <a:cubicBezTo>
                    <a:pt x="0" y="10020"/>
                    <a:pt x="2977" y="12914"/>
                    <a:pt x="6650" y="12914"/>
                  </a:cubicBezTo>
                  <a:cubicBezTo>
                    <a:pt x="10315" y="12914"/>
                    <a:pt x="13299" y="10020"/>
                    <a:pt x="13299" y="6453"/>
                  </a:cubicBezTo>
                  <a:cubicBezTo>
                    <a:pt x="13299" y="2895"/>
                    <a:pt x="10315" y="1"/>
                    <a:pt x="6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-2235003" y="2455611"/>
              <a:ext cx="83926" cy="58181"/>
            </a:xfrm>
            <a:custGeom>
              <a:rect b="b" l="l" r="r" t="t"/>
              <a:pathLst>
                <a:path extrusionOk="0" h="461" w="665">
                  <a:moveTo>
                    <a:pt x="609" y="1"/>
                  </a:moveTo>
                  <a:cubicBezTo>
                    <a:pt x="601" y="1"/>
                    <a:pt x="592" y="4"/>
                    <a:pt x="582" y="10"/>
                  </a:cubicBezTo>
                  <a:lnTo>
                    <a:pt x="25" y="387"/>
                  </a:lnTo>
                  <a:cubicBezTo>
                    <a:pt x="8" y="395"/>
                    <a:pt x="0" y="420"/>
                    <a:pt x="8" y="444"/>
                  </a:cubicBezTo>
                  <a:cubicBezTo>
                    <a:pt x="16" y="453"/>
                    <a:pt x="33" y="461"/>
                    <a:pt x="41" y="461"/>
                  </a:cubicBezTo>
                  <a:cubicBezTo>
                    <a:pt x="49" y="461"/>
                    <a:pt x="57" y="453"/>
                    <a:pt x="66" y="453"/>
                  </a:cubicBezTo>
                  <a:lnTo>
                    <a:pt x="631" y="75"/>
                  </a:lnTo>
                  <a:cubicBezTo>
                    <a:pt x="665" y="49"/>
                    <a:pt x="644" y="1"/>
                    <a:pt x="609" y="1"/>
                  </a:cubicBezTo>
                  <a:close/>
                </a:path>
              </a:pathLst>
            </a:custGeom>
            <a:solidFill>
              <a:srgbClr val="C4C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-2232983" y="2457377"/>
              <a:ext cx="79762" cy="51239"/>
            </a:xfrm>
            <a:custGeom>
              <a:rect b="b" l="l" r="r" t="t"/>
              <a:pathLst>
                <a:path extrusionOk="0" h="406" w="632">
                  <a:moveTo>
                    <a:pt x="48" y="1"/>
                  </a:moveTo>
                  <a:cubicBezTo>
                    <a:pt x="33" y="1"/>
                    <a:pt x="21" y="8"/>
                    <a:pt x="9" y="20"/>
                  </a:cubicBezTo>
                  <a:cubicBezTo>
                    <a:pt x="0" y="37"/>
                    <a:pt x="9" y="61"/>
                    <a:pt x="25" y="70"/>
                  </a:cubicBezTo>
                  <a:cubicBezTo>
                    <a:pt x="205" y="176"/>
                    <a:pt x="386" y="283"/>
                    <a:pt x="558" y="398"/>
                  </a:cubicBezTo>
                  <a:cubicBezTo>
                    <a:pt x="566" y="398"/>
                    <a:pt x="574" y="406"/>
                    <a:pt x="583" y="406"/>
                  </a:cubicBezTo>
                  <a:cubicBezTo>
                    <a:pt x="615" y="406"/>
                    <a:pt x="632" y="348"/>
                    <a:pt x="599" y="332"/>
                  </a:cubicBezTo>
                  <a:cubicBezTo>
                    <a:pt x="419" y="225"/>
                    <a:pt x="246" y="111"/>
                    <a:pt x="66" y="4"/>
                  </a:cubicBezTo>
                  <a:cubicBezTo>
                    <a:pt x="59" y="2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C4C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9" name="Google Shape;769;p37"/>
            <p:cNvGrpSpPr/>
            <p:nvPr/>
          </p:nvGrpSpPr>
          <p:grpSpPr>
            <a:xfrm>
              <a:off x="-2360325" y="1475882"/>
              <a:ext cx="1477870" cy="1412485"/>
              <a:chOff x="-2360325" y="1475882"/>
              <a:chExt cx="1477870" cy="1412485"/>
            </a:xfrm>
          </p:grpSpPr>
          <p:sp>
            <p:nvSpPr>
              <p:cNvPr id="770" name="Google Shape;770;p37"/>
              <p:cNvSpPr/>
              <p:nvPr/>
            </p:nvSpPr>
            <p:spPr>
              <a:xfrm>
                <a:off x="-1223084" y="1662160"/>
                <a:ext cx="178075" cy="282573"/>
              </a:xfrm>
              <a:custGeom>
                <a:rect b="b" l="l" r="r" t="t"/>
                <a:pathLst>
                  <a:path extrusionOk="0" h="2239" w="1411">
                    <a:moveTo>
                      <a:pt x="706" y="0"/>
                    </a:moveTo>
                    <a:cubicBezTo>
                      <a:pt x="673" y="254"/>
                      <a:pt x="624" y="722"/>
                      <a:pt x="566" y="967"/>
                    </a:cubicBezTo>
                    <a:cubicBezTo>
                      <a:pt x="370" y="1025"/>
                      <a:pt x="288" y="1066"/>
                      <a:pt x="91" y="1140"/>
                    </a:cubicBezTo>
                    <a:cubicBezTo>
                      <a:pt x="74" y="1140"/>
                      <a:pt x="1" y="1148"/>
                      <a:pt x="17" y="1148"/>
                    </a:cubicBezTo>
                    <a:cubicBezTo>
                      <a:pt x="197" y="1205"/>
                      <a:pt x="378" y="1246"/>
                      <a:pt x="566" y="1279"/>
                    </a:cubicBezTo>
                    <a:cubicBezTo>
                      <a:pt x="624" y="1525"/>
                      <a:pt x="657" y="1992"/>
                      <a:pt x="739" y="2238"/>
                    </a:cubicBezTo>
                    <a:cubicBezTo>
                      <a:pt x="788" y="1992"/>
                      <a:pt x="853" y="1517"/>
                      <a:pt x="935" y="1287"/>
                    </a:cubicBezTo>
                    <a:lnTo>
                      <a:pt x="1411" y="1131"/>
                    </a:lnTo>
                    <a:cubicBezTo>
                      <a:pt x="1206" y="1082"/>
                      <a:pt x="1108" y="1033"/>
                      <a:pt x="894" y="992"/>
                    </a:cubicBezTo>
                    <a:cubicBezTo>
                      <a:pt x="837" y="746"/>
                      <a:pt x="763" y="246"/>
                      <a:pt x="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7"/>
              <p:cNvSpPr/>
              <p:nvPr/>
            </p:nvSpPr>
            <p:spPr>
              <a:xfrm>
                <a:off x="-1359639" y="1554508"/>
                <a:ext cx="116992" cy="183250"/>
              </a:xfrm>
              <a:custGeom>
                <a:rect b="b" l="l" r="r" t="t"/>
                <a:pathLst>
                  <a:path extrusionOk="0" h="1452" w="927">
                    <a:moveTo>
                      <a:pt x="460" y="0"/>
                    </a:moveTo>
                    <a:cubicBezTo>
                      <a:pt x="443" y="164"/>
                      <a:pt x="410" y="468"/>
                      <a:pt x="369" y="632"/>
                    </a:cubicBezTo>
                    <a:cubicBezTo>
                      <a:pt x="238" y="664"/>
                      <a:pt x="189" y="697"/>
                      <a:pt x="66" y="738"/>
                    </a:cubicBezTo>
                    <a:cubicBezTo>
                      <a:pt x="50" y="738"/>
                      <a:pt x="0" y="746"/>
                      <a:pt x="17" y="746"/>
                    </a:cubicBezTo>
                    <a:cubicBezTo>
                      <a:pt x="132" y="779"/>
                      <a:pt x="246" y="812"/>
                      <a:pt x="369" y="828"/>
                    </a:cubicBezTo>
                    <a:cubicBezTo>
                      <a:pt x="410" y="992"/>
                      <a:pt x="435" y="1296"/>
                      <a:pt x="484" y="1452"/>
                    </a:cubicBezTo>
                    <a:cubicBezTo>
                      <a:pt x="517" y="1296"/>
                      <a:pt x="558" y="992"/>
                      <a:pt x="607" y="837"/>
                    </a:cubicBezTo>
                    <a:lnTo>
                      <a:pt x="927" y="730"/>
                    </a:lnTo>
                    <a:cubicBezTo>
                      <a:pt x="787" y="705"/>
                      <a:pt x="722" y="673"/>
                      <a:pt x="583" y="640"/>
                    </a:cubicBezTo>
                    <a:cubicBezTo>
                      <a:pt x="550" y="484"/>
                      <a:pt x="501" y="156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7"/>
              <p:cNvSpPr/>
              <p:nvPr/>
            </p:nvSpPr>
            <p:spPr>
              <a:xfrm>
                <a:off x="-1291362" y="1885543"/>
                <a:ext cx="65374" cy="103614"/>
              </a:xfrm>
              <a:custGeom>
                <a:rect b="b" l="l" r="r" t="t"/>
                <a:pathLst>
                  <a:path extrusionOk="0" h="821" w="518">
                    <a:moveTo>
                      <a:pt x="255" y="1"/>
                    </a:moveTo>
                    <a:cubicBezTo>
                      <a:pt x="246" y="91"/>
                      <a:pt x="230" y="263"/>
                      <a:pt x="205" y="354"/>
                    </a:cubicBezTo>
                    <a:cubicBezTo>
                      <a:pt x="132" y="370"/>
                      <a:pt x="99" y="395"/>
                      <a:pt x="33" y="419"/>
                    </a:cubicBezTo>
                    <a:lnTo>
                      <a:pt x="1" y="419"/>
                    </a:lnTo>
                    <a:cubicBezTo>
                      <a:pt x="74" y="444"/>
                      <a:pt x="140" y="452"/>
                      <a:pt x="205" y="468"/>
                    </a:cubicBezTo>
                    <a:cubicBezTo>
                      <a:pt x="230" y="559"/>
                      <a:pt x="246" y="731"/>
                      <a:pt x="271" y="821"/>
                    </a:cubicBezTo>
                    <a:cubicBezTo>
                      <a:pt x="287" y="731"/>
                      <a:pt x="312" y="559"/>
                      <a:pt x="345" y="468"/>
                    </a:cubicBezTo>
                    <a:lnTo>
                      <a:pt x="517" y="411"/>
                    </a:lnTo>
                    <a:cubicBezTo>
                      <a:pt x="443" y="395"/>
                      <a:pt x="402" y="378"/>
                      <a:pt x="328" y="362"/>
                    </a:cubicBezTo>
                    <a:cubicBezTo>
                      <a:pt x="304" y="272"/>
                      <a:pt x="279" y="9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7"/>
              <p:cNvSpPr/>
              <p:nvPr/>
            </p:nvSpPr>
            <p:spPr>
              <a:xfrm>
                <a:off x="-1596653" y="2677226"/>
                <a:ext cx="65374" cy="103614"/>
              </a:xfrm>
              <a:custGeom>
                <a:rect b="b" l="l" r="r" t="t"/>
                <a:pathLst>
                  <a:path extrusionOk="0" h="821" w="518">
                    <a:moveTo>
                      <a:pt x="255" y="0"/>
                    </a:moveTo>
                    <a:cubicBezTo>
                      <a:pt x="247" y="90"/>
                      <a:pt x="222" y="263"/>
                      <a:pt x="206" y="353"/>
                    </a:cubicBezTo>
                    <a:cubicBezTo>
                      <a:pt x="132" y="377"/>
                      <a:pt x="99" y="394"/>
                      <a:pt x="34" y="418"/>
                    </a:cubicBezTo>
                    <a:lnTo>
                      <a:pt x="1" y="418"/>
                    </a:lnTo>
                    <a:cubicBezTo>
                      <a:pt x="66" y="435"/>
                      <a:pt x="132" y="451"/>
                      <a:pt x="206" y="468"/>
                    </a:cubicBezTo>
                    <a:cubicBezTo>
                      <a:pt x="230" y="558"/>
                      <a:pt x="239" y="730"/>
                      <a:pt x="271" y="820"/>
                    </a:cubicBezTo>
                    <a:cubicBezTo>
                      <a:pt x="288" y="730"/>
                      <a:pt x="312" y="558"/>
                      <a:pt x="345" y="468"/>
                    </a:cubicBezTo>
                    <a:lnTo>
                      <a:pt x="517" y="418"/>
                    </a:lnTo>
                    <a:cubicBezTo>
                      <a:pt x="435" y="394"/>
                      <a:pt x="403" y="386"/>
                      <a:pt x="329" y="361"/>
                    </a:cubicBezTo>
                    <a:cubicBezTo>
                      <a:pt x="304" y="271"/>
                      <a:pt x="280" y="9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7"/>
              <p:cNvSpPr/>
              <p:nvPr/>
            </p:nvSpPr>
            <p:spPr>
              <a:xfrm>
                <a:off x="-2126466" y="2517830"/>
                <a:ext cx="135670" cy="216442"/>
              </a:xfrm>
              <a:custGeom>
                <a:rect b="b" l="l" r="r" t="t"/>
                <a:pathLst>
                  <a:path extrusionOk="0" h="1715" w="1075">
                    <a:moveTo>
                      <a:pt x="534" y="1"/>
                    </a:moveTo>
                    <a:cubicBezTo>
                      <a:pt x="509" y="197"/>
                      <a:pt x="468" y="558"/>
                      <a:pt x="427" y="747"/>
                    </a:cubicBezTo>
                    <a:cubicBezTo>
                      <a:pt x="280" y="788"/>
                      <a:pt x="222" y="829"/>
                      <a:pt x="67" y="878"/>
                    </a:cubicBezTo>
                    <a:cubicBezTo>
                      <a:pt x="58" y="878"/>
                      <a:pt x="1" y="886"/>
                      <a:pt x="9" y="886"/>
                    </a:cubicBezTo>
                    <a:cubicBezTo>
                      <a:pt x="149" y="927"/>
                      <a:pt x="288" y="960"/>
                      <a:pt x="427" y="984"/>
                    </a:cubicBezTo>
                    <a:cubicBezTo>
                      <a:pt x="476" y="1173"/>
                      <a:pt x="501" y="1534"/>
                      <a:pt x="558" y="1714"/>
                    </a:cubicBezTo>
                    <a:cubicBezTo>
                      <a:pt x="599" y="1526"/>
                      <a:pt x="649" y="1173"/>
                      <a:pt x="714" y="984"/>
                    </a:cubicBezTo>
                    <a:lnTo>
                      <a:pt x="1075" y="861"/>
                    </a:lnTo>
                    <a:cubicBezTo>
                      <a:pt x="911" y="829"/>
                      <a:pt x="837" y="796"/>
                      <a:pt x="681" y="763"/>
                    </a:cubicBezTo>
                    <a:cubicBezTo>
                      <a:pt x="632" y="575"/>
                      <a:pt x="575" y="189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7"/>
              <p:cNvSpPr/>
              <p:nvPr/>
            </p:nvSpPr>
            <p:spPr>
              <a:xfrm>
                <a:off x="-2198908" y="2444378"/>
                <a:ext cx="11611" cy="83926"/>
              </a:xfrm>
              <a:custGeom>
                <a:rect b="b" l="l" r="r" t="t"/>
                <a:pathLst>
                  <a:path extrusionOk="0" h="665" w="92">
                    <a:moveTo>
                      <a:pt x="42" y="0"/>
                    </a:moveTo>
                    <a:cubicBezTo>
                      <a:pt x="17" y="0"/>
                      <a:pt x="1" y="17"/>
                      <a:pt x="1" y="33"/>
                    </a:cubicBezTo>
                    <a:cubicBezTo>
                      <a:pt x="1" y="230"/>
                      <a:pt x="9" y="427"/>
                      <a:pt x="17" y="624"/>
                    </a:cubicBezTo>
                    <a:cubicBezTo>
                      <a:pt x="17" y="648"/>
                      <a:pt x="34" y="665"/>
                      <a:pt x="58" y="665"/>
                    </a:cubicBezTo>
                    <a:cubicBezTo>
                      <a:pt x="75" y="656"/>
                      <a:pt x="91" y="640"/>
                      <a:pt x="91" y="624"/>
                    </a:cubicBezTo>
                    <a:cubicBezTo>
                      <a:pt x="83" y="427"/>
                      <a:pt x="75" y="230"/>
                      <a:pt x="75" y="33"/>
                    </a:cubicBezTo>
                    <a:cubicBezTo>
                      <a:pt x="75" y="17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7"/>
              <p:cNvSpPr/>
              <p:nvPr/>
            </p:nvSpPr>
            <p:spPr>
              <a:xfrm>
                <a:off x="-1085394" y="2335716"/>
                <a:ext cx="12494" cy="83926"/>
              </a:xfrm>
              <a:custGeom>
                <a:rect b="b" l="l" r="r" t="t"/>
                <a:pathLst>
                  <a:path extrusionOk="0" h="665" w="99">
                    <a:moveTo>
                      <a:pt x="41" y="1"/>
                    </a:moveTo>
                    <a:cubicBezTo>
                      <a:pt x="17" y="1"/>
                      <a:pt x="0" y="17"/>
                      <a:pt x="0" y="33"/>
                    </a:cubicBezTo>
                    <a:cubicBezTo>
                      <a:pt x="0" y="230"/>
                      <a:pt x="8" y="427"/>
                      <a:pt x="17" y="624"/>
                    </a:cubicBezTo>
                    <a:cubicBezTo>
                      <a:pt x="17" y="648"/>
                      <a:pt x="33" y="665"/>
                      <a:pt x="58" y="665"/>
                    </a:cubicBezTo>
                    <a:cubicBezTo>
                      <a:pt x="74" y="656"/>
                      <a:pt x="99" y="640"/>
                      <a:pt x="90" y="624"/>
                    </a:cubicBezTo>
                    <a:cubicBezTo>
                      <a:pt x="90" y="427"/>
                      <a:pt x="74" y="230"/>
                      <a:pt x="74" y="33"/>
                    </a:cubicBezTo>
                    <a:cubicBezTo>
                      <a:pt x="74" y="17"/>
                      <a:pt x="58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7"/>
              <p:cNvSpPr/>
              <p:nvPr/>
            </p:nvSpPr>
            <p:spPr>
              <a:xfrm>
                <a:off x="-1122750" y="2347453"/>
                <a:ext cx="82917" cy="57676"/>
              </a:xfrm>
              <a:custGeom>
                <a:rect b="b" l="l" r="r" t="t"/>
                <a:pathLst>
                  <a:path extrusionOk="0" h="457" w="657">
                    <a:moveTo>
                      <a:pt x="621" y="1"/>
                    </a:moveTo>
                    <a:cubicBezTo>
                      <a:pt x="612" y="1"/>
                      <a:pt x="601" y="3"/>
                      <a:pt x="591" y="6"/>
                    </a:cubicBezTo>
                    <a:lnTo>
                      <a:pt x="34" y="383"/>
                    </a:lnTo>
                    <a:cubicBezTo>
                      <a:pt x="1" y="408"/>
                      <a:pt x="17" y="457"/>
                      <a:pt x="50" y="457"/>
                    </a:cubicBezTo>
                    <a:cubicBezTo>
                      <a:pt x="58" y="457"/>
                      <a:pt x="67" y="457"/>
                      <a:pt x="75" y="449"/>
                    </a:cubicBezTo>
                    <a:lnTo>
                      <a:pt x="640" y="72"/>
                    </a:lnTo>
                    <a:cubicBezTo>
                      <a:pt x="657" y="55"/>
                      <a:pt x="657" y="39"/>
                      <a:pt x="649" y="14"/>
                    </a:cubicBezTo>
                    <a:cubicBezTo>
                      <a:pt x="644" y="5"/>
                      <a:pt x="633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7"/>
              <p:cNvSpPr/>
              <p:nvPr/>
            </p:nvSpPr>
            <p:spPr>
              <a:xfrm>
                <a:off x="-1119595" y="2349851"/>
                <a:ext cx="78752" cy="50103"/>
              </a:xfrm>
              <a:custGeom>
                <a:rect b="b" l="l" r="r" t="t"/>
                <a:pathLst>
                  <a:path extrusionOk="0" h="397" w="624">
                    <a:moveTo>
                      <a:pt x="47" y="0"/>
                    </a:moveTo>
                    <a:cubicBezTo>
                      <a:pt x="30" y="0"/>
                      <a:pt x="15" y="8"/>
                      <a:pt x="9" y="20"/>
                    </a:cubicBezTo>
                    <a:cubicBezTo>
                      <a:pt x="1" y="36"/>
                      <a:pt x="9" y="61"/>
                      <a:pt x="25" y="69"/>
                    </a:cubicBezTo>
                    <a:cubicBezTo>
                      <a:pt x="206" y="176"/>
                      <a:pt x="378" y="290"/>
                      <a:pt x="558" y="397"/>
                    </a:cubicBezTo>
                    <a:lnTo>
                      <a:pt x="583" y="397"/>
                    </a:lnTo>
                    <a:cubicBezTo>
                      <a:pt x="591" y="397"/>
                      <a:pt x="607" y="397"/>
                      <a:pt x="615" y="380"/>
                    </a:cubicBezTo>
                    <a:cubicBezTo>
                      <a:pt x="624" y="364"/>
                      <a:pt x="615" y="339"/>
                      <a:pt x="599" y="331"/>
                    </a:cubicBezTo>
                    <a:cubicBezTo>
                      <a:pt x="419" y="225"/>
                      <a:pt x="238" y="110"/>
                      <a:pt x="66" y="3"/>
                    </a:cubicBezTo>
                    <a:cubicBezTo>
                      <a:pt x="60" y="1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7"/>
              <p:cNvSpPr/>
              <p:nvPr/>
            </p:nvSpPr>
            <p:spPr>
              <a:xfrm>
                <a:off x="-2183384" y="1854623"/>
                <a:ext cx="12621" cy="83926"/>
              </a:xfrm>
              <a:custGeom>
                <a:rect b="b" l="l" r="r" t="t"/>
                <a:pathLst>
                  <a:path extrusionOk="0" h="665" w="100">
                    <a:moveTo>
                      <a:pt x="42" y="0"/>
                    </a:moveTo>
                    <a:cubicBezTo>
                      <a:pt x="17" y="0"/>
                      <a:pt x="1" y="16"/>
                      <a:pt x="1" y="33"/>
                    </a:cubicBezTo>
                    <a:cubicBezTo>
                      <a:pt x="9" y="230"/>
                      <a:pt x="9" y="426"/>
                      <a:pt x="17" y="623"/>
                    </a:cubicBezTo>
                    <a:cubicBezTo>
                      <a:pt x="17" y="648"/>
                      <a:pt x="34" y="664"/>
                      <a:pt x="58" y="664"/>
                    </a:cubicBezTo>
                    <a:cubicBezTo>
                      <a:pt x="83" y="656"/>
                      <a:pt x="99" y="640"/>
                      <a:pt x="99" y="623"/>
                    </a:cubicBezTo>
                    <a:cubicBezTo>
                      <a:pt x="91" y="426"/>
                      <a:pt x="83" y="230"/>
                      <a:pt x="83" y="33"/>
                    </a:cubicBezTo>
                    <a:cubicBezTo>
                      <a:pt x="83" y="16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7"/>
              <p:cNvSpPr/>
              <p:nvPr/>
            </p:nvSpPr>
            <p:spPr>
              <a:xfrm>
                <a:off x="-2220615" y="1866234"/>
                <a:ext cx="85188" cy="57802"/>
              </a:xfrm>
              <a:custGeom>
                <a:rect b="b" l="l" r="r" t="t"/>
                <a:pathLst>
                  <a:path extrusionOk="0" h="458" w="675">
                    <a:moveTo>
                      <a:pt x="620" y="0"/>
                    </a:moveTo>
                    <a:cubicBezTo>
                      <a:pt x="613" y="0"/>
                      <a:pt x="606" y="2"/>
                      <a:pt x="599" y="6"/>
                    </a:cubicBezTo>
                    <a:lnTo>
                      <a:pt x="34" y="384"/>
                    </a:lnTo>
                    <a:cubicBezTo>
                      <a:pt x="1" y="408"/>
                      <a:pt x="17" y="457"/>
                      <a:pt x="58" y="457"/>
                    </a:cubicBezTo>
                    <a:cubicBezTo>
                      <a:pt x="66" y="457"/>
                      <a:pt x="75" y="449"/>
                      <a:pt x="75" y="449"/>
                    </a:cubicBezTo>
                    <a:lnTo>
                      <a:pt x="640" y="72"/>
                    </a:lnTo>
                    <a:cubicBezTo>
                      <a:pt x="674" y="45"/>
                      <a:pt x="652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7"/>
              <p:cNvSpPr/>
              <p:nvPr/>
            </p:nvSpPr>
            <p:spPr>
              <a:xfrm>
                <a:off x="-2217460" y="1867622"/>
                <a:ext cx="78752" cy="51239"/>
              </a:xfrm>
              <a:custGeom>
                <a:rect b="b" l="l" r="r" t="t"/>
                <a:pathLst>
                  <a:path extrusionOk="0" h="406" w="624">
                    <a:moveTo>
                      <a:pt x="52" y="0"/>
                    </a:moveTo>
                    <a:cubicBezTo>
                      <a:pt x="38" y="0"/>
                      <a:pt x="23" y="8"/>
                      <a:pt x="17" y="20"/>
                    </a:cubicBezTo>
                    <a:cubicBezTo>
                      <a:pt x="0" y="36"/>
                      <a:pt x="9" y="61"/>
                      <a:pt x="25" y="69"/>
                    </a:cubicBezTo>
                    <a:cubicBezTo>
                      <a:pt x="205" y="176"/>
                      <a:pt x="386" y="291"/>
                      <a:pt x="566" y="397"/>
                    </a:cubicBezTo>
                    <a:cubicBezTo>
                      <a:pt x="566" y="397"/>
                      <a:pt x="574" y="405"/>
                      <a:pt x="583" y="405"/>
                    </a:cubicBezTo>
                    <a:cubicBezTo>
                      <a:pt x="599" y="405"/>
                      <a:pt x="607" y="397"/>
                      <a:pt x="615" y="381"/>
                    </a:cubicBezTo>
                    <a:cubicBezTo>
                      <a:pt x="624" y="364"/>
                      <a:pt x="624" y="340"/>
                      <a:pt x="599" y="332"/>
                    </a:cubicBezTo>
                    <a:cubicBezTo>
                      <a:pt x="427" y="217"/>
                      <a:pt x="246" y="110"/>
                      <a:pt x="66" y="4"/>
                    </a:cubicBezTo>
                    <a:cubicBezTo>
                      <a:pt x="62" y="1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7"/>
              <p:cNvSpPr/>
              <p:nvPr/>
            </p:nvSpPr>
            <p:spPr>
              <a:xfrm>
                <a:off x="-1851211" y="1641463"/>
                <a:ext cx="12621" cy="83926"/>
              </a:xfrm>
              <a:custGeom>
                <a:rect b="b" l="l" r="r" t="t"/>
                <a:pathLst>
                  <a:path extrusionOk="0" h="665" w="100">
                    <a:moveTo>
                      <a:pt x="42" y="0"/>
                    </a:moveTo>
                    <a:cubicBezTo>
                      <a:pt x="17" y="0"/>
                      <a:pt x="1" y="16"/>
                      <a:pt x="9" y="41"/>
                    </a:cubicBezTo>
                    <a:cubicBezTo>
                      <a:pt x="9" y="238"/>
                      <a:pt x="17" y="435"/>
                      <a:pt x="25" y="631"/>
                    </a:cubicBezTo>
                    <a:cubicBezTo>
                      <a:pt x="25" y="648"/>
                      <a:pt x="34" y="664"/>
                      <a:pt x="58" y="664"/>
                    </a:cubicBezTo>
                    <a:cubicBezTo>
                      <a:pt x="83" y="664"/>
                      <a:pt x="99" y="648"/>
                      <a:pt x="99" y="623"/>
                    </a:cubicBezTo>
                    <a:cubicBezTo>
                      <a:pt x="91" y="426"/>
                      <a:pt x="83" y="230"/>
                      <a:pt x="83" y="41"/>
                    </a:cubicBezTo>
                    <a:cubicBezTo>
                      <a:pt x="83" y="16"/>
                      <a:pt x="66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7"/>
              <p:cNvSpPr/>
              <p:nvPr/>
            </p:nvSpPr>
            <p:spPr>
              <a:xfrm>
                <a:off x="-1887432" y="1653200"/>
                <a:ext cx="81907" cy="57676"/>
              </a:xfrm>
              <a:custGeom>
                <a:rect b="b" l="l" r="r" t="t"/>
                <a:pathLst>
                  <a:path extrusionOk="0" h="457" w="649">
                    <a:moveTo>
                      <a:pt x="614" y="0"/>
                    </a:moveTo>
                    <a:cubicBezTo>
                      <a:pt x="606" y="0"/>
                      <a:pt x="598" y="2"/>
                      <a:pt x="591" y="5"/>
                    </a:cubicBezTo>
                    <a:lnTo>
                      <a:pt x="25" y="383"/>
                    </a:lnTo>
                    <a:cubicBezTo>
                      <a:pt x="9" y="399"/>
                      <a:pt x="1" y="424"/>
                      <a:pt x="17" y="440"/>
                    </a:cubicBezTo>
                    <a:cubicBezTo>
                      <a:pt x="17" y="448"/>
                      <a:pt x="34" y="456"/>
                      <a:pt x="42" y="456"/>
                    </a:cubicBezTo>
                    <a:cubicBezTo>
                      <a:pt x="50" y="456"/>
                      <a:pt x="58" y="456"/>
                      <a:pt x="66" y="448"/>
                    </a:cubicBezTo>
                    <a:lnTo>
                      <a:pt x="632" y="71"/>
                    </a:lnTo>
                    <a:cubicBezTo>
                      <a:pt x="649" y="55"/>
                      <a:pt x="649" y="30"/>
                      <a:pt x="640" y="14"/>
                    </a:cubicBezTo>
                    <a:cubicBezTo>
                      <a:pt x="636" y="4"/>
                      <a:pt x="625" y="0"/>
                      <a:pt x="6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7"/>
              <p:cNvSpPr/>
              <p:nvPr/>
            </p:nvSpPr>
            <p:spPr>
              <a:xfrm>
                <a:off x="-1886548" y="1654967"/>
                <a:ext cx="81024" cy="50734"/>
              </a:xfrm>
              <a:custGeom>
                <a:rect b="b" l="l" r="r" t="t"/>
                <a:pathLst>
                  <a:path extrusionOk="0" h="402" w="642">
                    <a:moveTo>
                      <a:pt x="56" y="0"/>
                    </a:moveTo>
                    <a:cubicBezTo>
                      <a:pt x="24" y="0"/>
                      <a:pt x="1" y="60"/>
                      <a:pt x="35" y="73"/>
                    </a:cubicBezTo>
                    <a:cubicBezTo>
                      <a:pt x="215" y="180"/>
                      <a:pt x="396" y="287"/>
                      <a:pt x="568" y="393"/>
                    </a:cubicBezTo>
                    <a:cubicBezTo>
                      <a:pt x="576" y="401"/>
                      <a:pt x="584" y="401"/>
                      <a:pt x="592" y="401"/>
                    </a:cubicBezTo>
                    <a:cubicBezTo>
                      <a:pt x="625" y="401"/>
                      <a:pt x="642" y="352"/>
                      <a:pt x="609" y="328"/>
                    </a:cubicBezTo>
                    <a:cubicBezTo>
                      <a:pt x="428" y="221"/>
                      <a:pt x="256" y="114"/>
                      <a:pt x="76" y="8"/>
                    </a:cubicBezTo>
                    <a:cubicBezTo>
                      <a:pt x="69" y="2"/>
                      <a:pt x="62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7"/>
              <p:cNvSpPr/>
              <p:nvPr/>
            </p:nvSpPr>
            <p:spPr>
              <a:xfrm>
                <a:off x="-2200927" y="2442359"/>
                <a:ext cx="15649" cy="86955"/>
              </a:xfrm>
              <a:custGeom>
                <a:rect b="b" l="l" r="r" t="t"/>
                <a:pathLst>
                  <a:path extrusionOk="0" h="689" w="124">
                    <a:moveTo>
                      <a:pt x="58" y="0"/>
                    </a:moveTo>
                    <a:cubicBezTo>
                      <a:pt x="25" y="0"/>
                      <a:pt x="1" y="25"/>
                      <a:pt x="1" y="57"/>
                    </a:cubicBezTo>
                    <a:cubicBezTo>
                      <a:pt x="9" y="246"/>
                      <a:pt x="17" y="443"/>
                      <a:pt x="17" y="640"/>
                    </a:cubicBezTo>
                    <a:cubicBezTo>
                      <a:pt x="25" y="664"/>
                      <a:pt x="42" y="689"/>
                      <a:pt x="74" y="689"/>
                    </a:cubicBezTo>
                    <a:cubicBezTo>
                      <a:pt x="99" y="689"/>
                      <a:pt x="124" y="664"/>
                      <a:pt x="124" y="640"/>
                    </a:cubicBezTo>
                    <a:cubicBezTo>
                      <a:pt x="115" y="443"/>
                      <a:pt x="107" y="246"/>
                      <a:pt x="107" y="49"/>
                    </a:cubicBezTo>
                    <a:cubicBezTo>
                      <a:pt x="107" y="25"/>
                      <a:pt x="83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7"/>
              <p:cNvSpPr/>
              <p:nvPr/>
            </p:nvSpPr>
            <p:spPr>
              <a:xfrm>
                <a:off x="-2237148" y="2454096"/>
                <a:ext cx="86072" cy="60705"/>
              </a:xfrm>
              <a:custGeom>
                <a:rect b="b" l="l" r="r" t="t"/>
                <a:pathLst>
                  <a:path extrusionOk="0" h="481" w="682">
                    <a:moveTo>
                      <a:pt x="622" y="1"/>
                    </a:moveTo>
                    <a:cubicBezTo>
                      <a:pt x="613" y="1"/>
                      <a:pt x="605" y="2"/>
                      <a:pt x="599" y="5"/>
                    </a:cubicBezTo>
                    <a:lnTo>
                      <a:pt x="33" y="391"/>
                    </a:lnTo>
                    <a:cubicBezTo>
                      <a:pt x="9" y="407"/>
                      <a:pt x="1" y="440"/>
                      <a:pt x="17" y="456"/>
                    </a:cubicBezTo>
                    <a:cubicBezTo>
                      <a:pt x="25" y="473"/>
                      <a:pt x="42" y="481"/>
                      <a:pt x="58" y="481"/>
                    </a:cubicBezTo>
                    <a:cubicBezTo>
                      <a:pt x="66" y="481"/>
                      <a:pt x="83" y="481"/>
                      <a:pt x="91" y="473"/>
                    </a:cubicBezTo>
                    <a:lnTo>
                      <a:pt x="657" y="96"/>
                    </a:lnTo>
                    <a:cubicBezTo>
                      <a:pt x="673" y="79"/>
                      <a:pt x="681" y="46"/>
                      <a:pt x="665" y="22"/>
                    </a:cubicBezTo>
                    <a:cubicBezTo>
                      <a:pt x="654" y="6"/>
                      <a:pt x="637" y="1"/>
                      <a:pt x="6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7"/>
              <p:cNvSpPr/>
              <p:nvPr/>
            </p:nvSpPr>
            <p:spPr>
              <a:xfrm>
                <a:off x="-2236896" y="2455484"/>
                <a:ext cx="85819" cy="54142"/>
              </a:xfrm>
              <a:custGeom>
                <a:rect b="b" l="l" r="r" t="t"/>
                <a:pathLst>
                  <a:path extrusionOk="0" h="429" w="680">
                    <a:moveTo>
                      <a:pt x="72" y="0"/>
                    </a:moveTo>
                    <a:cubicBezTo>
                      <a:pt x="25" y="0"/>
                      <a:pt x="1" y="67"/>
                      <a:pt x="48" y="101"/>
                    </a:cubicBezTo>
                    <a:cubicBezTo>
                      <a:pt x="228" y="208"/>
                      <a:pt x="409" y="314"/>
                      <a:pt x="581" y="421"/>
                    </a:cubicBezTo>
                    <a:cubicBezTo>
                      <a:pt x="589" y="429"/>
                      <a:pt x="597" y="429"/>
                      <a:pt x="614" y="429"/>
                    </a:cubicBezTo>
                    <a:cubicBezTo>
                      <a:pt x="663" y="429"/>
                      <a:pt x="679" y="363"/>
                      <a:pt x="638" y="339"/>
                    </a:cubicBezTo>
                    <a:cubicBezTo>
                      <a:pt x="458" y="224"/>
                      <a:pt x="277" y="117"/>
                      <a:pt x="105" y="11"/>
                    </a:cubicBezTo>
                    <a:cubicBezTo>
                      <a:pt x="94" y="4"/>
                      <a:pt x="82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7"/>
              <p:cNvSpPr/>
              <p:nvPr/>
            </p:nvSpPr>
            <p:spPr>
              <a:xfrm>
                <a:off x="-988215" y="1851468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8" y="115"/>
                      <a:pt x="148" y="9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7"/>
              <p:cNvSpPr/>
              <p:nvPr/>
            </p:nvSpPr>
            <p:spPr>
              <a:xfrm>
                <a:off x="-956159" y="2314009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9" y="115"/>
                      <a:pt x="149" y="9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7"/>
              <p:cNvSpPr/>
              <p:nvPr/>
            </p:nvSpPr>
            <p:spPr>
              <a:xfrm>
                <a:off x="-2072576" y="1848313"/>
                <a:ext cx="18678" cy="15649"/>
              </a:xfrm>
              <a:custGeom>
                <a:rect b="b" l="l" r="r" t="t"/>
                <a:pathLst>
                  <a:path extrusionOk="0" h="124" w="148">
                    <a:moveTo>
                      <a:pt x="74" y="1"/>
                    </a:moveTo>
                    <a:cubicBezTo>
                      <a:pt x="0" y="9"/>
                      <a:pt x="0" y="116"/>
                      <a:pt x="74" y="124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7"/>
              <p:cNvSpPr/>
              <p:nvPr/>
            </p:nvSpPr>
            <p:spPr>
              <a:xfrm>
                <a:off x="-1999124" y="1598932"/>
                <a:ext cx="19814" cy="16785"/>
              </a:xfrm>
              <a:custGeom>
                <a:rect b="b" l="l" r="r" t="t"/>
                <a:pathLst>
                  <a:path extrusionOk="0" h="133" w="157">
                    <a:moveTo>
                      <a:pt x="82" y="1"/>
                    </a:moveTo>
                    <a:cubicBezTo>
                      <a:pt x="0" y="9"/>
                      <a:pt x="0" y="124"/>
                      <a:pt x="82" y="132"/>
                    </a:cubicBezTo>
                    <a:cubicBezTo>
                      <a:pt x="156" y="124"/>
                      <a:pt x="156" y="9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7"/>
              <p:cNvSpPr/>
              <p:nvPr/>
            </p:nvSpPr>
            <p:spPr>
              <a:xfrm>
                <a:off x="-1479661" y="1503773"/>
                <a:ext cx="18678" cy="16659"/>
              </a:xfrm>
              <a:custGeom>
                <a:rect b="b" l="l" r="r" t="t"/>
                <a:pathLst>
                  <a:path extrusionOk="0" h="132" w="148">
                    <a:moveTo>
                      <a:pt x="74" y="1"/>
                    </a:moveTo>
                    <a:cubicBezTo>
                      <a:pt x="0" y="9"/>
                      <a:pt x="0" y="124"/>
                      <a:pt x="74" y="132"/>
                    </a:cubicBezTo>
                    <a:cubicBezTo>
                      <a:pt x="148" y="124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7"/>
              <p:cNvSpPr/>
              <p:nvPr/>
            </p:nvSpPr>
            <p:spPr>
              <a:xfrm>
                <a:off x="-2315774" y="2346065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4" y="1"/>
                    </a:moveTo>
                    <a:cubicBezTo>
                      <a:pt x="1" y="9"/>
                      <a:pt x="1" y="115"/>
                      <a:pt x="74" y="124"/>
                    </a:cubicBezTo>
                    <a:cubicBezTo>
                      <a:pt x="148" y="115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7"/>
              <p:cNvSpPr/>
              <p:nvPr/>
            </p:nvSpPr>
            <p:spPr>
              <a:xfrm>
                <a:off x="-1506542" y="2541682"/>
                <a:ext cx="19688" cy="15649"/>
              </a:xfrm>
              <a:custGeom>
                <a:rect b="b" l="l" r="r" t="t"/>
                <a:pathLst>
                  <a:path extrusionOk="0" h="124" w="156">
                    <a:moveTo>
                      <a:pt x="74" y="0"/>
                    </a:moveTo>
                    <a:cubicBezTo>
                      <a:pt x="0" y="8"/>
                      <a:pt x="0" y="115"/>
                      <a:pt x="74" y="123"/>
                    </a:cubicBezTo>
                    <a:cubicBezTo>
                      <a:pt x="156" y="115"/>
                      <a:pt x="156" y="8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7"/>
              <p:cNvSpPr/>
              <p:nvPr/>
            </p:nvSpPr>
            <p:spPr>
              <a:xfrm>
                <a:off x="-1484835" y="2488929"/>
                <a:ext cx="18678" cy="15523"/>
              </a:xfrm>
              <a:custGeom>
                <a:rect b="b" l="l" r="r" t="t"/>
                <a:pathLst>
                  <a:path extrusionOk="0" h="123" w="148">
                    <a:moveTo>
                      <a:pt x="74" y="0"/>
                    </a:moveTo>
                    <a:cubicBezTo>
                      <a:pt x="0" y="8"/>
                      <a:pt x="0" y="115"/>
                      <a:pt x="74" y="123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7"/>
              <p:cNvSpPr/>
              <p:nvPr/>
            </p:nvSpPr>
            <p:spPr>
              <a:xfrm>
                <a:off x="-1379327" y="2467095"/>
                <a:ext cx="18805" cy="16785"/>
              </a:xfrm>
              <a:custGeom>
                <a:rect b="b" l="l" r="r" t="t"/>
                <a:pathLst>
                  <a:path extrusionOk="0" h="133" w="149">
                    <a:moveTo>
                      <a:pt x="74" y="1"/>
                    </a:moveTo>
                    <a:cubicBezTo>
                      <a:pt x="1" y="17"/>
                      <a:pt x="1" y="124"/>
                      <a:pt x="74" y="132"/>
                    </a:cubicBezTo>
                    <a:cubicBezTo>
                      <a:pt x="148" y="124"/>
                      <a:pt x="148" y="17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7"/>
              <p:cNvSpPr/>
              <p:nvPr/>
            </p:nvSpPr>
            <p:spPr>
              <a:xfrm>
                <a:off x="-1442430" y="2737174"/>
                <a:ext cx="18805" cy="16659"/>
              </a:xfrm>
              <a:custGeom>
                <a:rect b="b" l="l" r="r" t="t"/>
                <a:pathLst>
                  <a:path extrusionOk="0" h="132" w="149">
                    <a:moveTo>
                      <a:pt x="74" y="1"/>
                    </a:moveTo>
                    <a:cubicBezTo>
                      <a:pt x="0" y="9"/>
                      <a:pt x="0" y="116"/>
                      <a:pt x="74" y="132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7"/>
              <p:cNvSpPr/>
              <p:nvPr/>
            </p:nvSpPr>
            <p:spPr>
              <a:xfrm>
                <a:off x="-1961893" y="2043930"/>
                <a:ext cx="18805" cy="16659"/>
              </a:xfrm>
              <a:custGeom>
                <a:rect b="b" l="l" r="r" t="t"/>
                <a:pathLst>
                  <a:path extrusionOk="0" h="132" w="149">
                    <a:moveTo>
                      <a:pt x="83" y="0"/>
                    </a:moveTo>
                    <a:cubicBezTo>
                      <a:pt x="1" y="9"/>
                      <a:pt x="1" y="115"/>
                      <a:pt x="83" y="132"/>
                    </a:cubicBezTo>
                    <a:cubicBezTo>
                      <a:pt x="148" y="115"/>
                      <a:pt x="148" y="17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7"/>
              <p:cNvSpPr/>
              <p:nvPr/>
            </p:nvSpPr>
            <p:spPr>
              <a:xfrm>
                <a:off x="-1538725" y="1583409"/>
                <a:ext cx="19814" cy="16785"/>
              </a:xfrm>
              <a:custGeom>
                <a:rect b="b" l="l" r="r" t="t"/>
                <a:pathLst>
                  <a:path extrusionOk="0" h="133" w="157">
                    <a:moveTo>
                      <a:pt x="83" y="1"/>
                    </a:moveTo>
                    <a:cubicBezTo>
                      <a:pt x="1" y="9"/>
                      <a:pt x="1" y="116"/>
                      <a:pt x="83" y="132"/>
                    </a:cubicBezTo>
                    <a:cubicBezTo>
                      <a:pt x="157" y="116"/>
                      <a:pt x="157" y="9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7"/>
              <p:cNvSpPr/>
              <p:nvPr/>
            </p:nvSpPr>
            <p:spPr>
              <a:xfrm>
                <a:off x="-1920498" y="2814790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2" y="1"/>
                    </a:moveTo>
                    <a:cubicBezTo>
                      <a:pt x="1" y="9"/>
                      <a:pt x="1" y="66"/>
                      <a:pt x="42" y="74"/>
                    </a:cubicBezTo>
                    <a:cubicBezTo>
                      <a:pt x="91" y="66"/>
                      <a:pt x="91" y="9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7"/>
              <p:cNvSpPr/>
              <p:nvPr/>
            </p:nvSpPr>
            <p:spPr>
              <a:xfrm>
                <a:off x="-1878093" y="2772385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2" y="1"/>
                    </a:moveTo>
                    <a:cubicBezTo>
                      <a:pt x="1" y="9"/>
                      <a:pt x="1" y="66"/>
                      <a:pt x="42" y="74"/>
                    </a:cubicBezTo>
                    <a:cubicBezTo>
                      <a:pt x="91" y="66"/>
                      <a:pt x="91" y="9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7"/>
              <p:cNvSpPr/>
              <p:nvPr/>
            </p:nvSpPr>
            <p:spPr>
              <a:xfrm>
                <a:off x="-1941195" y="2687575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2" y="0"/>
                    </a:moveTo>
                    <a:cubicBezTo>
                      <a:pt x="1" y="8"/>
                      <a:pt x="1" y="74"/>
                      <a:pt x="42" y="74"/>
                    </a:cubicBezTo>
                    <a:cubicBezTo>
                      <a:pt x="83" y="74"/>
                      <a:pt x="83" y="8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7"/>
              <p:cNvSpPr/>
              <p:nvPr/>
            </p:nvSpPr>
            <p:spPr>
              <a:xfrm>
                <a:off x="-1655592" y="2692750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1" y="0"/>
                    </a:moveTo>
                    <a:cubicBezTo>
                      <a:pt x="0" y="8"/>
                      <a:pt x="0" y="74"/>
                      <a:pt x="41" y="74"/>
                    </a:cubicBezTo>
                    <a:cubicBezTo>
                      <a:pt x="82" y="74"/>
                      <a:pt x="82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7"/>
              <p:cNvSpPr/>
              <p:nvPr/>
            </p:nvSpPr>
            <p:spPr>
              <a:xfrm>
                <a:off x="-1793156" y="1814237"/>
                <a:ext cx="10349" cy="10475"/>
              </a:xfrm>
              <a:custGeom>
                <a:rect b="b" l="l" r="r" t="t"/>
                <a:pathLst>
                  <a:path extrusionOk="0" h="83" w="82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82" y="74"/>
                      <a:pt x="82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7"/>
              <p:cNvSpPr/>
              <p:nvPr/>
            </p:nvSpPr>
            <p:spPr>
              <a:xfrm>
                <a:off x="-2010482" y="2021213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90" y="74"/>
                      <a:pt x="90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7"/>
              <p:cNvSpPr/>
              <p:nvPr/>
            </p:nvSpPr>
            <p:spPr>
              <a:xfrm>
                <a:off x="-1772584" y="2227054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1"/>
                    </a:moveTo>
                    <a:cubicBezTo>
                      <a:pt x="1" y="9"/>
                      <a:pt x="1" y="74"/>
                      <a:pt x="50" y="74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7"/>
              <p:cNvSpPr/>
              <p:nvPr/>
            </p:nvSpPr>
            <p:spPr>
              <a:xfrm>
                <a:off x="-2258856" y="2305679"/>
                <a:ext cx="10475" cy="10475"/>
              </a:xfrm>
              <a:custGeom>
                <a:rect b="b" l="l" r="r" t="t"/>
                <a:pathLst>
                  <a:path extrusionOk="0" h="83" w="83">
                    <a:moveTo>
                      <a:pt x="41" y="1"/>
                    </a:moveTo>
                    <a:cubicBezTo>
                      <a:pt x="0" y="9"/>
                      <a:pt x="0" y="75"/>
                      <a:pt x="41" y="83"/>
                    </a:cubicBezTo>
                    <a:cubicBezTo>
                      <a:pt x="82" y="75"/>
                      <a:pt x="82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7"/>
              <p:cNvSpPr/>
              <p:nvPr/>
            </p:nvSpPr>
            <p:spPr>
              <a:xfrm>
                <a:off x="-2312619" y="2072957"/>
                <a:ext cx="11485" cy="10349"/>
              </a:xfrm>
              <a:custGeom>
                <a:rect b="b" l="l" r="r" t="t"/>
                <a:pathLst>
                  <a:path extrusionOk="0" h="82" w="91">
                    <a:moveTo>
                      <a:pt x="49" y="0"/>
                    </a:moveTo>
                    <a:cubicBezTo>
                      <a:pt x="0" y="8"/>
                      <a:pt x="0" y="74"/>
                      <a:pt x="49" y="82"/>
                    </a:cubicBezTo>
                    <a:cubicBezTo>
                      <a:pt x="90" y="74"/>
                      <a:pt x="90" y="8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7"/>
              <p:cNvSpPr/>
              <p:nvPr/>
            </p:nvSpPr>
            <p:spPr>
              <a:xfrm>
                <a:off x="-2317794" y="2026388"/>
                <a:ext cx="11485" cy="9339"/>
              </a:xfrm>
              <a:custGeom>
                <a:rect b="b" l="l" r="r" t="t"/>
                <a:pathLst>
                  <a:path extrusionOk="0" h="74" w="91">
                    <a:moveTo>
                      <a:pt x="49" y="0"/>
                    </a:moveTo>
                    <a:cubicBezTo>
                      <a:pt x="0" y="0"/>
                      <a:pt x="0" y="66"/>
                      <a:pt x="49" y="74"/>
                    </a:cubicBezTo>
                    <a:cubicBezTo>
                      <a:pt x="90" y="66"/>
                      <a:pt x="90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7"/>
              <p:cNvSpPr/>
              <p:nvPr/>
            </p:nvSpPr>
            <p:spPr>
              <a:xfrm>
                <a:off x="-2360325" y="2131895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0"/>
                    </a:moveTo>
                    <a:cubicBezTo>
                      <a:pt x="1" y="9"/>
                      <a:pt x="1" y="66"/>
                      <a:pt x="50" y="74"/>
                    </a:cubicBezTo>
                    <a:cubicBezTo>
                      <a:pt x="91" y="66"/>
                      <a:pt x="91" y="9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7"/>
              <p:cNvSpPr/>
              <p:nvPr/>
            </p:nvSpPr>
            <p:spPr>
              <a:xfrm>
                <a:off x="-2116117" y="1655850"/>
                <a:ext cx="10475" cy="9465"/>
              </a:xfrm>
              <a:custGeom>
                <a:rect b="b" l="l" r="r" t="t"/>
                <a:pathLst>
                  <a:path extrusionOk="0" h="75" w="83">
                    <a:moveTo>
                      <a:pt x="42" y="1"/>
                    </a:moveTo>
                    <a:cubicBezTo>
                      <a:pt x="1" y="1"/>
                      <a:pt x="1" y="66"/>
                      <a:pt x="42" y="75"/>
                    </a:cubicBezTo>
                    <a:cubicBezTo>
                      <a:pt x="83" y="66"/>
                      <a:pt x="83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7"/>
              <p:cNvSpPr/>
              <p:nvPr/>
            </p:nvSpPr>
            <p:spPr>
              <a:xfrm>
                <a:off x="-2058062" y="1644492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1"/>
                    </a:moveTo>
                    <a:cubicBezTo>
                      <a:pt x="0" y="9"/>
                      <a:pt x="0" y="74"/>
                      <a:pt x="41" y="83"/>
                    </a:cubicBezTo>
                    <a:cubicBezTo>
                      <a:pt x="90" y="74"/>
                      <a:pt x="90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7"/>
              <p:cNvSpPr/>
              <p:nvPr/>
            </p:nvSpPr>
            <p:spPr>
              <a:xfrm>
                <a:off x="-2052888" y="1703429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1" y="1"/>
                    </a:moveTo>
                    <a:cubicBezTo>
                      <a:pt x="0" y="1"/>
                      <a:pt x="0" y="67"/>
                      <a:pt x="41" y="75"/>
                    </a:cubicBezTo>
                    <a:cubicBezTo>
                      <a:pt x="90" y="67"/>
                      <a:pt x="90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7"/>
              <p:cNvSpPr/>
              <p:nvPr/>
            </p:nvSpPr>
            <p:spPr>
              <a:xfrm>
                <a:off x="-1602838" y="1475882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2" y="0"/>
                    </a:moveTo>
                    <a:cubicBezTo>
                      <a:pt x="1" y="0"/>
                      <a:pt x="1" y="66"/>
                      <a:pt x="42" y="74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7"/>
              <p:cNvSpPr/>
              <p:nvPr/>
            </p:nvSpPr>
            <p:spPr>
              <a:xfrm>
                <a:off x="-941645" y="1919745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50" y="1"/>
                    </a:moveTo>
                    <a:cubicBezTo>
                      <a:pt x="1" y="9"/>
                      <a:pt x="1" y="74"/>
                      <a:pt x="50" y="83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7"/>
              <p:cNvSpPr/>
              <p:nvPr/>
            </p:nvSpPr>
            <p:spPr>
              <a:xfrm>
                <a:off x="-894065" y="2216705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1"/>
                    </a:moveTo>
                    <a:cubicBezTo>
                      <a:pt x="1" y="9"/>
                      <a:pt x="1" y="66"/>
                      <a:pt x="50" y="74"/>
                    </a:cubicBezTo>
                    <a:cubicBezTo>
                      <a:pt x="91" y="66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7"/>
              <p:cNvSpPr/>
              <p:nvPr/>
            </p:nvSpPr>
            <p:spPr>
              <a:xfrm>
                <a:off x="-1407218" y="2385441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90" y="74"/>
                      <a:pt x="90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7"/>
              <p:cNvSpPr/>
              <p:nvPr/>
            </p:nvSpPr>
            <p:spPr>
              <a:xfrm>
                <a:off x="-1259305" y="2512655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50" y="1"/>
                    </a:moveTo>
                    <a:cubicBezTo>
                      <a:pt x="1" y="9"/>
                      <a:pt x="1" y="74"/>
                      <a:pt x="50" y="83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7"/>
              <p:cNvSpPr/>
              <p:nvPr/>
            </p:nvSpPr>
            <p:spPr>
              <a:xfrm>
                <a:off x="-1640068" y="2877892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1"/>
                    </a:moveTo>
                    <a:cubicBezTo>
                      <a:pt x="0" y="9"/>
                      <a:pt x="0" y="75"/>
                      <a:pt x="41" y="83"/>
                    </a:cubicBezTo>
                    <a:cubicBezTo>
                      <a:pt x="91" y="75"/>
                      <a:pt x="91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7"/>
              <p:cNvSpPr/>
              <p:nvPr/>
            </p:nvSpPr>
            <p:spPr>
              <a:xfrm>
                <a:off x="-1968077" y="1761484"/>
                <a:ext cx="11485" cy="9339"/>
              </a:xfrm>
              <a:custGeom>
                <a:rect b="b" l="l" r="r" t="t"/>
                <a:pathLst>
                  <a:path extrusionOk="0" h="74" w="91">
                    <a:moveTo>
                      <a:pt x="41" y="0"/>
                    </a:moveTo>
                    <a:cubicBezTo>
                      <a:pt x="0" y="8"/>
                      <a:pt x="0" y="66"/>
                      <a:pt x="41" y="74"/>
                    </a:cubicBezTo>
                    <a:cubicBezTo>
                      <a:pt x="91" y="66"/>
                      <a:pt x="91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7"/>
              <p:cNvSpPr/>
              <p:nvPr/>
            </p:nvSpPr>
            <p:spPr>
              <a:xfrm>
                <a:off x="-1788108" y="1565866"/>
                <a:ext cx="10475" cy="9465"/>
              </a:xfrm>
              <a:custGeom>
                <a:rect b="b" l="l" r="r" t="t"/>
                <a:pathLst>
                  <a:path extrusionOk="0" h="75" w="83">
                    <a:moveTo>
                      <a:pt x="42" y="0"/>
                    </a:moveTo>
                    <a:cubicBezTo>
                      <a:pt x="1" y="0"/>
                      <a:pt x="1" y="66"/>
                      <a:pt x="42" y="74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2" name="Google Shape;822;p37"/>
            <p:cNvSpPr/>
            <p:nvPr/>
          </p:nvSpPr>
          <p:spPr>
            <a:xfrm>
              <a:off x="-1274829" y="2295078"/>
              <a:ext cx="591018" cy="741328"/>
            </a:xfrm>
            <a:custGeom>
              <a:rect b="b" l="l" r="r" t="t"/>
              <a:pathLst>
                <a:path extrusionOk="0" h="5874" w="4683">
                  <a:moveTo>
                    <a:pt x="4384" y="1"/>
                  </a:moveTo>
                  <a:cubicBezTo>
                    <a:pt x="4307" y="1"/>
                    <a:pt x="4231" y="15"/>
                    <a:pt x="4158" y="44"/>
                  </a:cubicBezTo>
                  <a:cubicBezTo>
                    <a:pt x="4010" y="101"/>
                    <a:pt x="3871" y="175"/>
                    <a:pt x="3748" y="282"/>
                  </a:cubicBezTo>
                  <a:cubicBezTo>
                    <a:pt x="3157" y="733"/>
                    <a:pt x="2682" y="1323"/>
                    <a:pt x="2214" y="1905"/>
                  </a:cubicBezTo>
                  <a:cubicBezTo>
                    <a:pt x="1944" y="2323"/>
                    <a:pt x="1706" y="2799"/>
                    <a:pt x="1706" y="2799"/>
                  </a:cubicBezTo>
                  <a:cubicBezTo>
                    <a:pt x="1501" y="3184"/>
                    <a:pt x="1313" y="3586"/>
                    <a:pt x="1157" y="3996"/>
                  </a:cubicBezTo>
                  <a:cubicBezTo>
                    <a:pt x="1108" y="4192"/>
                    <a:pt x="1009" y="4365"/>
                    <a:pt x="878" y="4512"/>
                  </a:cubicBezTo>
                  <a:cubicBezTo>
                    <a:pt x="673" y="4709"/>
                    <a:pt x="247" y="4848"/>
                    <a:pt x="1" y="4971"/>
                  </a:cubicBezTo>
                  <a:lnTo>
                    <a:pt x="1436" y="5873"/>
                  </a:lnTo>
                  <a:cubicBezTo>
                    <a:pt x="1731" y="5791"/>
                    <a:pt x="1895" y="5488"/>
                    <a:pt x="2026" y="5209"/>
                  </a:cubicBezTo>
                  <a:lnTo>
                    <a:pt x="3018" y="3102"/>
                  </a:lnTo>
                  <a:cubicBezTo>
                    <a:pt x="3461" y="2159"/>
                    <a:pt x="3903" y="1216"/>
                    <a:pt x="4527" y="388"/>
                  </a:cubicBezTo>
                  <a:cubicBezTo>
                    <a:pt x="4600" y="290"/>
                    <a:pt x="4682" y="142"/>
                    <a:pt x="4617" y="44"/>
                  </a:cubicBezTo>
                  <a:cubicBezTo>
                    <a:pt x="4539" y="15"/>
                    <a:pt x="4461" y="1"/>
                    <a:pt x="4384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-1277857" y="2288137"/>
              <a:ext cx="601241" cy="754453"/>
            </a:xfrm>
            <a:custGeom>
              <a:rect b="b" l="l" r="r" t="t"/>
              <a:pathLst>
                <a:path extrusionOk="0" h="5978" w="4764">
                  <a:moveTo>
                    <a:pt x="4410" y="0"/>
                  </a:moveTo>
                  <a:cubicBezTo>
                    <a:pt x="4325" y="0"/>
                    <a:pt x="4239" y="17"/>
                    <a:pt x="4157" y="50"/>
                  </a:cubicBezTo>
                  <a:cubicBezTo>
                    <a:pt x="4009" y="107"/>
                    <a:pt x="3870" y="189"/>
                    <a:pt x="3747" y="296"/>
                  </a:cubicBezTo>
                  <a:cubicBezTo>
                    <a:pt x="3140" y="755"/>
                    <a:pt x="2657" y="1353"/>
                    <a:pt x="2189" y="1935"/>
                  </a:cubicBezTo>
                  <a:cubicBezTo>
                    <a:pt x="1927" y="2345"/>
                    <a:pt x="1681" y="2829"/>
                    <a:pt x="1681" y="2829"/>
                  </a:cubicBezTo>
                  <a:cubicBezTo>
                    <a:pt x="1468" y="3214"/>
                    <a:pt x="1287" y="3616"/>
                    <a:pt x="1132" y="4034"/>
                  </a:cubicBezTo>
                  <a:lnTo>
                    <a:pt x="1123" y="4059"/>
                  </a:lnTo>
                  <a:cubicBezTo>
                    <a:pt x="1074" y="4231"/>
                    <a:pt x="984" y="4395"/>
                    <a:pt x="861" y="4526"/>
                  </a:cubicBezTo>
                  <a:cubicBezTo>
                    <a:pt x="730" y="4657"/>
                    <a:pt x="484" y="4764"/>
                    <a:pt x="271" y="4854"/>
                  </a:cubicBezTo>
                  <a:cubicBezTo>
                    <a:pt x="172" y="4895"/>
                    <a:pt x="74" y="4936"/>
                    <a:pt x="0" y="4977"/>
                  </a:cubicBezTo>
                  <a:lnTo>
                    <a:pt x="49" y="5067"/>
                  </a:lnTo>
                  <a:cubicBezTo>
                    <a:pt x="123" y="5035"/>
                    <a:pt x="213" y="4994"/>
                    <a:pt x="312" y="4953"/>
                  </a:cubicBezTo>
                  <a:cubicBezTo>
                    <a:pt x="533" y="4854"/>
                    <a:pt x="787" y="4748"/>
                    <a:pt x="935" y="4608"/>
                  </a:cubicBezTo>
                  <a:cubicBezTo>
                    <a:pt x="1066" y="4461"/>
                    <a:pt x="1164" y="4280"/>
                    <a:pt x="1222" y="4092"/>
                  </a:cubicBezTo>
                  <a:lnTo>
                    <a:pt x="1230" y="4067"/>
                  </a:lnTo>
                  <a:cubicBezTo>
                    <a:pt x="1378" y="3657"/>
                    <a:pt x="1566" y="3255"/>
                    <a:pt x="1771" y="2870"/>
                  </a:cubicBezTo>
                  <a:cubicBezTo>
                    <a:pt x="1779" y="2870"/>
                    <a:pt x="2009" y="2403"/>
                    <a:pt x="2271" y="1993"/>
                  </a:cubicBezTo>
                  <a:cubicBezTo>
                    <a:pt x="2739" y="1419"/>
                    <a:pt x="3214" y="828"/>
                    <a:pt x="3804" y="369"/>
                  </a:cubicBezTo>
                  <a:cubicBezTo>
                    <a:pt x="3919" y="271"/>
                    <a:pt x="4050" y="197"/>
                    <a:pt x="4198" y="140"/>
                  </a:cubicBezTo>
                  <a:cubicBezTo>
                    <a:pt x="4269" y="113"/>
                    <a:pt x="4342" y="99"/>
                    <a:pt x="4417" y="99"/>
                  </a:cubicBezTo>
                  <a:cubicBezTo>
                    <a:pt x="4480" y="99"/>
                    <a:pt x="4544" y="109"/>
                    <a:pt x="4608" y="132"/>
                  </a:cubicBezTo>
                  <a:cubicBezTo>
                    <a:pt x="4649" y="222"/>
                    <a:pt x="4551" y="369"/>
                    <a:pt x="4518" y="410"/>
                  </a:cubicBezTo>
                  <a:cubicBezTo>
                    <a:pt x="3886" y="1247"/>
                    <a:pt x="3435" y="2206"/>
                    <a:pt x="3001" y="3132"/>
                  </a:cubicBezTo>
                  <a:lnTo>
                    <a:pt x="2001" y="5240"/>
                  </a:lnTo>
                  <a:cubicBezTo>
                    <a:pt x="1878" y="5510"/>
                    <a:pt x="1722" y="5797"/>
                    <a:pt x="1451" y="5879"/>
                  </a:cubicBezTo>
                  <a:lnTo>
                    <a:pt x="1476" y="5977"/>
                  </a:lnTo>
                  <a:cubicBezTo>
                    <a:pt x="1787" y="5887"/>
                    <a:pt x="1960" y="5576"/>
                    <a:pt x="2091" y="5289"/>
                  </a:cubicBezTo>
                  <a:lnTo>
                    <a:pt x="3091" y="3173"/>
                  </a:lnTo>
                  <a:cubicBezTo>
                    <a:pt x="3526" y="2255"/>
                    <a:pt x="3968" y="1304"/>
                    <a:pt x="4592" y="476"/>
                  </a:cubicBezTo>
                  <a:cubicBezTo>
                    <a:pt x="4665" y="378"/>
                    <a:pt x="4764" y="197"/>
                    <a:pt x="4682" y="66"/>
                  </a:cubicBezTo>
                  <a:lnTo>
                    <a:pt x="4674" y="50"/>
                  </a:lnTo>
                  <a:lnTo>
                    <a:pt x="4657" y="50"/>
                  </a:lnTo>
                  <a:cubicBezTo>
                    <a:pt x="4579" y="17"/>
                    <a:pt x="4495" y="0"/>
                    <a:pt x="4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-1709355" y="2538022"/>
              <a:ext cx="730601" cy="698040"/>
            </a:xfrm>
            <a:custGeom>
              <a:rect b="b" l="l" r="r" t="t"/>
              <a:pathLst>
                <a:path extrusionOk="0" h="5531" w="5789">
                  <a:moveTo>
                    <a:pt x="5661" y="1"/>
                  </a:moveTo>
                  <a:cubicBezTo>
                    <a:pt x="4856" y="1"/>
                    <a:pt x="4327" y="440"/>
                    <a:pt x="3821" y="931"/>
                  </a:cubicBezTo>
                  <a:cubicBezTo>
                    <a:pt x="3362" y="1366"/>
                    <a:pt x="2968" y="1915"/>
                    <a:pt x="2599" y="2431"/>
                  </a:cubicBezTo>
                  <a:cubicBezTo>
                    <a:pt x="2460" y="2628"/>
                    <a:pt x="2329" y="2899"/>
                    <a:pt x="2124" y="3022"/>
                  </a:cubicBezTo>
                  <a:cubicBezTo>
                    <a:pt x="1992" y="3087"/>
                    <a:pt x="1845" y="3137"/>
                    <a:pt x="1706" y="3161"/>
                  </a:cubicBezTo>
                  <a:cubicBezTo>
                    <a:pt x="1123" y="3276"/>
                    <a:pt x="549" y="3440"/>
                    <a:pt x="0" y="3653"/>
                  </a:cubicBezTo>
                  <a:lnTo>
                    <a:pt x="1050" y="5531"/>
                  </a:lnTo>
                  <a:cubicBezTo>
                    <a:pt x="1468" y="5416"/>
                    <a:pt x="1779" y="5063"/>
                    <a:pt x="2058" y="4735"/>
                  </a:cubicBezTo>
                  <a:cubicBezTo>
                    <a:pt x="2476" y="4227"/>
                    <a:pt x="3263" y="3686"/>
                    <a:pt x="3624" y="3137"/>
                  </a:cubicBezTo>
                  <a:cubicBezTo>
                    <a:pt x="4378" y="2013"/>
                    <a:pt x="4764" y="1374"/>
                    <a:pt x="5461" y="439"/>
                  </a:cubicBezTo>
                  <a:cubicBezTo>
                    <a:pt x="5551" y="316"/>
                    <a:pt x="5707" y="136"/>
                    <a:pt x="5789" y="5"/>
                  </a:cubicBezTo>
                  <a:cubicBezTo>
                    <a:pt x="5745" y="2"/>
                    <a:pt x="5703" y="1"/>
                    <a:pt x="5661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-1710491" y="2531712"/>
              <a:ext cx="743095" cy="710534"/>
            </a:xfrm>
            <a:custGeom>
              <a:rect b="b" l="l" r="r" t="t"/>
              <a:pathLst>
                <a:path extrusionOk="0" h="5630" w="5888">
                  <a:moveTo>
                    <a:pt x="5660" y="1"/>
                  </a:moveTo>
                  <a:cubicBezTo>
                    <a:pt x="4857" y="1"/>
                    <a:pt x="4323" y="445"/>
                    <a:pt x="3797" y="940"/>
                  </a:cubicBezTo>
                  <a:cubicBezTo>
                    <a:pt x="3330" y="1383"/>
                    <a:pt x="2944" y="1924"/>
                    <a:pt x="2567" y="2449"/>
                  </a:cubicBezTo>
                  <a:cubicBezTo>
                    <a:pt x="2534" y="2498"/>
                    <a:pt x="2502" y="2555"/>
                    <a:pt x="2469" y="2604"/>
                  </a:cubicBezTo>
                  <a:cubicBezTo>
                    <a:pt x="2362" y="2768"/>
                    <a:pt x="2256" y="2941"/>
                    <a:pt x="2108" y="3023"/>
                  </a:cubicBezTo>
                  <a:cubicBezTo>
                    <a:pt x="1985" y="3088"/>
                    <a:pt x="1846" y="3137"/>
                    <a:pt x="1706" y="3162"/>
                  </a:cubicBezTo>
                  <a:cubicBezTo>
                    <a:pt x="1124" y="3269"/>
                    <a:pt x="550" y="3441"/>
                    <a:pt x="1" y="3654"/>
                  </a:cubicBezTo>
                  <a:lnTo>
                    <a:pt x="34" y="3744"/>
                  </a:lnTo>
                  <a:cubicBezTo>
                    <a:pt x="583" y="3531"/>
                    <a:pt x="1141" y="3367"/>
                    <a:pt x="1723" y="3252"/>
                  </a:cubicBezTo>
                  <a:cubicBezTo>
                    <a:pt x="1870" y="3228"/>
                    <a:pt x="2018" y="3178"/>
                    <a:pt x="2149" y="3113"/>
                  </a:cubicBezTo>
                  <a:cubicBezTo>
                    <a:pt x="2321" y="3014"/>
                    <a:pt x="2444" y="2826"/>
                    <a:pt x="2551" y="2662"/>
                  </a:cubicBezTo>
                  <a:cubicBezTo>
                    <a:pt x="2584" y="2604"/>
                    <a:pt x="2616" y="2555"/>
                    <a:pt x="2649" y="2506"/>
                  </a:cubicBezTo>
                  <a:cubicBezTo>
                    <a:pt x="3018" y="1981"/>
                    <a:pt x="3404" y="1448"/>
                    <a:pt x="3863" y="1014"/>
                  </a:cubicBezTo>
                  <a:cubicBezTo>
                    <a:pt x="4389" y="520"/>
                    <a:pt x="4884" y="103"/>
                    <a:pt x="5642" y="103"/>
                  </a:cubicBezTo>
                  <a:cubicBezTo>
                    <a:pt x="5664" y="103"/>
                    <a:pt x="5685" y="103"/>
                    <a:pt x="5707" y="104"/>
                  </a:cubicBezTo>
                  <a:cubicBezTo>
                    <a:pt x="5658" y="161"/>
                    <a:pt x="5601" y="243"/>
                    <a:pt x="5552" y="301"/>
                  </a:cubicBezTo>
                  <a:cubicBezTo>
                    <a:pt x="5502" y="350"/>
                    <a:pt x="5461" y="407"/>
                    <a:pt x="5429" y="448"/>
                  </a:cubicBezTo>
                  <a:cubicBezTo>
                    <a:pt x="4920" y="1145"/>
                    <a:pt x="4568" y="1678"/>
                    <a:pt x="4125" y="2350"/>
                  </a:cubicBezTo>
                  <a:cubicBezTo>
                    <a:pt x="3969" y="2588"/>
                    <a:pt x="3797" y="2850"/>
                    <a:pt x="3592" y="3154"/>
                  </a:cubicBezTo>
                  <a:cubicBezTo>
                    <a:pt x="3387" y="3465"/>
                    <a:pt x="3051" y="3769"/>
                    <a:pt x="2715" y="4072"/>
                  </a:cubicBezTo>
                  <a:cubicBezTo>
                    <a:pt x="2469" y="4277"/>
                    <a:pt x="2239" y="4507"/>
                    <a:pt x="2026" y="4744"/>
                  </a:cubicBezTo>
                  <a:cubicBezTo>
                    <a:pt x="1723" y="5113"/>
                    <a:pt x="1436" y="5425"/>
                    <a:pt x="1050" y="5531"/>
                  </a:cubicBezTo>
                  <a:lnTo>
                    <a:pt x="1075" y="5630"/>
                  </a:lnTo>
                  <a:cubicBezTo>
                    <a:pt x="1493" y="5515"/>
                    <a:pt x="1788" y="5195"/>
                    <a:pt x="2108" y="4818"/>
                  </a:cubicBezTo>
                  <a:cubicBezTo>
                    <a:pt x="2321" y="4580"/>
                    <a:pt x="2551" y="4359"/>
                    <a:pt x="2789" y="4146"/>
                  </a:cubicBezTo>
                  <a:cubicBezTo>
                    <a:pt x="3125" y="3851"/>
                    <a:pt x="3469" y="3531"/>
                    <a:pt x="3682" y="3219"/>
                  </a:cubicBezTo>
                  <a:cubicBezTo>
                    <a:pt x="3879" y="2916"/>
                    <a:pt x="4059" y="2654"/>
                    <a:pt x="4215" y="2408"/>
                  </a:cubicBezTo>
                  <a:cubicBezTo>
                    <a:pt x="4658" y="1735"/>
                    <a:pt x="5002" y="1202"/>
                    <a:pt x="5511" y="514"/>
                  </a:cubicBezTo>
                  <a:cubicBezTo>
                    <a:pt x="5543" y="465"/>
                    <a:pt x="5593" y="424"/>
                    <a:pt x="5634" y="366"/>
                  </a:cubicBezTo>
                  <a:cubicBezTo>
                    <a:pt x="5716" y="276"/>
                    <a:pt x="5781" y="186"/>
                    <a:pt x="5847" y="87"/>
                  </a:cubicBezTo>
                  <a:lnTo>
                    <a:pt x="5888" y="14"/>
                  </a:lnTo>
                  <a:lnTo>
                    <a:pt x="5806" y="5"/>
                  </a:lnTo>
                  <a:cubicBezTo>
                    <a:pt x="5756" y="2"/>
                    <a:pt x="5707" y="1"/>
                    <a:pt x="5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-751200" y="2276526"/>
              <a:ext cx="106391" cy="101090"/>
            </a:xfrm>
            <a:custGeom>
              <a:rect b="b" l="l" r="r" t="t"/>
              <a:pathLst>
                <a:path extrusionOk="0" h="801" w="843">
                  <a:moveTo>
                    <a:pt x="781" y="1"/>
                  </a:moveTo>
                  <a:cubicBezTo>
                    <a:pt x="719" y="1"/>
                    <a:pt x="600" y="52"/>
                    <a:pt x="542" y="92"/>
                  </a:cubicBezTo>
                  <a:cubicBezTo>
                    <a:pt x="369" y="199"/>
                    <a:pt x="214" y="330"/>
                    <a:pt x="82" y="486"/>
                  </a:cubicBezTo>
                  <a:cubicBezTo>
                    <a:pt x="41" y="535"/>
                    <a:pt x="17" y="601"/>
                    <a:pt x="9" y="658"/>
                  </a:cubicBezTo>
                  <a:cubicBezTo>
                    <a:pt x="0" y="716"/>
                    <a:pt x="25" y="773"/>
                    <a:pt x="82" y="798"/>
                  </a:cubicBezTo>
                  <a:cubicBezTo>
                    <a:pt x="96" y="799"/>
                    <a:pt x="110" y="800"/>
                    <a:pt x="124" y="800"/>
                  </a:cubicBezTo>
                  <a:cubicBezTo>
                    <a:pt x="170" y="800"/>
                    <a:pt x="217" y="790"/>
                    <a:pt x="255" y="765"/>
                  </a:cubicBezTo>
                  <a:cubicBezTo>
                    <a:pt x="476" y="601"/>
                    <a:pt x="574" y="338"/>
                    <a:pt x="755" y="133"/>
                  </a:cubicBezTo>
                  <a:cubicBezTo>
                    <a:pt x="843" y="34"/>
                    <a:pt x="831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-758508" y="2269711"/>
              <a:ext cx="121283" cy="114720"/>
            </a:xfrm>
            <a:custGeom>
              <a:rect b="b" l="l" r="r" t="t"/>
              <a:pathLst>
                <a:path extrusionOk="0" h="909" w="961">
                  <a:moveTo>
                    <a:pt x="804" y="114"/>
                  </a:moveTo>
                  <a:cubicBezTo>
                    <a:pt x="796" y="130"/>
                    <a:pt x="780" y="138"/>
                    <a:pt x="772" y="155"/>
                  </a:cubicBezTo>
                  <a:cubicBezTo>
                    <a:pt x="698" y="237"/>
                    <a:pt x="632" y="319"/>
                    <a:pt x="575" y="417"/>
                  </a:cubicBezTo>
                  <a:cubicBezTo>
                    <a:pt x="501" y="548"/>
                    <a:pt x="403" y="671"/>
                    <a:pt x="280" y="770"/>
                  </a:cubicBezTo>
                  <a:cubicBezTo>
                    <a:pt x="255" y="788"/>
                    <a:pt x="221" y="797"/>
                    <a:pt x="185" y="797"/>
                  </a:cubicBezTo>
                  <a:cubicBezTo>
                    <a:pt x="173" y="797"/>
                    <a:pt x="161" y="796"/>
                    <a:pt x="149" y="794"/>
                  </a:cubicBezTo>
                  <a:cubicBezTo>
                    <a:pt x="124" y="786"/>
                    <a:pt x="108" y="753"/>
                    <a:pt x="116" y="720"/>
                  </a:cubicBezTo>
                  <a:cubicBezTo>
                    <a:pt x="124" y="663"/>
                    <a:pt x="140" y="614"/>
                    <a:pt x="181" y="573"/>
                  </a:cubicBezTo>
                  <a:cubicBezTo>
                    <a:pt x="304" y="417"/>
                    <a:pt x="460" y="294"/>
                    <a:pt x="632" y="196"/>
                  </a:cubicBezTo>
                  <a:cubicBezTo>
                    <a:pt x="682" y="155"/>
                    <a:pt x="747" y="130"/>
                    <a:pt x="804" y="114"/>
                  </a:cubicBezTo>
                  <a:close/>
                  <a:moveTo>
                    <a:pt x="844" y="0"/>
                  </a:moveTo>
                  <a:cubicBezTo>
                    <a:pt x="735" y="0"/>
                    <a:pt x="567" y="105"/>
                    <a:pt x="567" y="105"/>
                  </a:cubicBezTo>
                  <a:cubicBezTo>
                    <a:pt x="395" y="212"/>
                    <a:pt x="239" y="343"/>
                    <a:pt x="99" y="499"/>
                  </a:cubicBezTo>
                  <a:cubicBezTo>
                    <a:pt x="58" y="565"/>
                    <a:pt x="26" y="630"/>
                    <a:pt x="17" y="704"/>
                  </a:cubicBezTo>
                  <a:cubicBezTo>
                    <a:pt x="1" y="786"/>
                    <a:pt x="50" y="868"/>
                    <a:pt x="124" y="901"/>
                  </a:cubicBezTo>
                  <a:cubicBezTo>
                    <a:pt x="140" y="901"/>
                    <a:pt x="165" y="909"/>
                    <a:pt x="181" y="909"/>
                  </a:cubicBezTo>
                  <a:cubicBezTo>
                    <a:pt x="239" y="909"/>
                    <a:pt x="296" y="884"/>
                    <a:pt x="345" y="852"/>
                  </a:cubicBezTo>
                  <a:cubicBezTo>
                    <a:pt x="477" y="745"/>
                    <a:pt x="583" y="614"/>
                    <a:pt x="665" y="466"/>
                  </a:cubicBezTo>
                  <a:cubicBezTo>
                    <a:pt x="723" y="384"/>
                    <a:pt x="780" y="294"/>
                    <a:pt x="845" y="220"/>
                  </a:cubicBezTo>
                  <a:cubicBezTo>
                    <a:pt x="886" y="179"/>
                    <a:pt x="960" y="89"/>
                    <a:pt x="911" y="23"/>
                  </a:cubicBezTo>
                  <a:cubicBezTo>
                    <a:pt x="895" y="7"/>
                    <a:pt x="871" y="0"/>
                    <a:pt x="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-653896" y="2154612"/>
              <a:ext cx="82917" cy="98692"/>
            </a:xfrm>
            <a:custGeom>
              <a:rect b="b" l="l" r="r" t="t"/>
              <a:pathLst>
                <a:path extrusionOk="0" h="782" w="657">
                  <a:moveTo>
                    <a:pt x="582" y="1"/>
                  </a:moveTo>
                  <a:cubicBezTo>
                    <a:pt x="541" y="1"/>
                    <a:pt x="467" y="83"/>
                    <a:pt x="435" y="107"/>
                  </a:cubicBezTo>
                  <a:cubicBezTo>
                    <a:pt x="385" y="148"/>
                    <a:pt x="336" y="198"/>
                    <a:pt x="287" y="247"/>
                  </a:cubicBezTo>
                  <a:cubicBezTo>
                    <a:pt x="197" y="337"/>
                    <a:pt x="123" y="443"/>
                    <a:pt x="57" y="558"/>
                  </a:cubicBezTo>
                  <a:cubicBezTo>
                    <a:pt x="33" y="591"/>
                    <a:pt x="16" y="624"/>
                    <a:pt x="16" y="665"/>
                  </a:cubicBezTo>
                  <a:cubicBezTo>
                    <a:pt x="0" y="698"/>
                    <a:pt x="16" y="739"/>
                    <a:pt x="41" y="763"/>
                  </a:cubicBezTo>
                  <a:cubicBezTo>
                    <a:pt x="62" y="776"/>
                    <a:pt x="84" y="782"/>
                    <a:pt x="107" y="782"/>
                  </a:cubicBezTo>
                  <a:cubicBezTo>
                    <a:pt x="129" y="782"/>
                    <a:pt x="152" y="776"/>
                    <a:pt x="172" y="763"/>
                  </a:cubicBezTo>
                  <a:cubicBezTo>
                    <a:pt x="205" y="739"/>
                    <a:pt x="238" y="706"/>
                    <a:pt x="262" y="665"/>
                  </a:cubicBezTo>
                  <a:cubicBezTo>
                    <a:pt x="344" y="550"/>
                    <a:pt x="418" y="427"/>
                    <a:pt x="484" y="304"/>
                  </a:cubicBezTo>
                  <a:cubicBezTo>
                    <a:pt x="525" y="239"/>
                    <a:pt x="558" y="173"/>
                    <a:pt x="590" y="107"/>
                  </a:cubicBezTo>
                  <a:cubicBezTo>
                    <a:pt x="607" y="66"/>
                    <a:pt x="656" y="1"/>
                    <a:pt x="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-659069" y="2148228"/>
              <a:ext cx="93265" cy="111439"/>
            </a:xfrm>
            <a:custGeom>
              <a:rect b="b" l="l" r="r" t="t"/>
              <a:pathLst>
                <a:path extrusionOk="0" h="883" w="739">
                  <a:moveTo>
                    <a:pt x="591" y="125"/>
                  </a:moveTo>
                  <a:cubicBezTo>
                    <a:pt x="591" y="134"/>
                    <a:pt x="591" y="134"/>
                    <a:pt x="591" y="134"/>
                  </a:cubicBezTo>
                  <a:cubicBezTo>
                    <a:pt x="558" y="199"/>
                    <a:pt x="526" y="265"/>
                    <a:pt x="493" y="330"/>
                  </a:cubicBezTo>
                  <a:cubicBezTo>
                    <a:pt x="419" y="453"/>
                    <a:pt x="345" y="576"/>
                    <a:pt x="263" y="691"/>
                  </a:cubicBezTo>
                  <a:cubicBezTo>
                    <a:pt x="247" y="724"/>
                    <a:pt x="222" y="748"/>
                    <a:pt x="189" y="773"/>
                  </a:cubicBezTo>
                  <a:cubicBezTo>
                    <a:pt x="181" y="777"/>
                    <a:pt x="171" y="779"/>
                    <a:pt x="160" y="779"/>
                  </a:cubicBezTo>
                  <a:cubicBezTo>
                    <a:pt x="148" y="779"/>
                    <a:pt x="136" y="777"/>
                    <a:pt x="124" y="773"/>
                  </a:cubicBezTo>
                  <a:cubicBezTo>
                    <a:pt x="116" y="757"/>
                    <a:pt x="107" y="740"/>
                    <a:pt x="116" y="724"/>
                  </a:cubicBezTo>
                  <a:cubicBezTo>
                    <a:pt x="124" y="691"/>
                    <a:pt x="132" y="666"/>
                    <a:pt x="148" y="642"/>
                  </a:cubicBezTo>
                  <a:lnTo>
                    <a:pt x="140" y="642"/>
                  </a:lnTo>
                  <a:cubicBezTo>
                    <a:pt x="206" y="527"/>
                    <a:pt x="288" y="429"/>
                    <a:pt x="378" y="330"/>
                  </a:cubicBezTo>
                  <a:cubicBezTo>
                    <a:pt x="419" y="281"/>
                    <a:pt x="468" y="240"/>
                    <a:pt x="517" y="199"/>
                  </a:cubicBezTo>
                  <a:cubicBezTo>
                    <a:pt x="526" y="191"/>
                    <a:pt x="534" y="183"/>
                    <a:pt x="542" y="175"/>
                  </a:cubicBezTo>
                  <a:cubicBezTo>
                    <a:pt x="550" y="166"/>
                    <a:pt x="575" y="142"/>
                    <a:pt x="591" y="125"/>
                  </a:cubicBezTo>
                  <a:close/>
                  <a:moveTo>
                    <a:pt x="649" y="0"/>
                  </a:moveTo>
                  <a:cubicBezTo>
                    <a:pt x="643" y="0"/>
                    <a:pt x="638" y="1"/>
                    <a:pt x="632" y="2"/>
                  </a:cubicBezTo>
                  <a:cubicBezTo>
                    <a:pt x="567" y="19"/>
                    <a:pt x="517" y="52"/>
                    <a:pt x="476" y="93"/>
                  </a:cubicBezTo>
                  <a:lnTo>
                    <a:pt x="452" y="117"/>
                  </a:lnTo>
                  <a:cubicBezTo>
                    <a:pt x="403" y="158"/>
                    <a:pt x="353" y="207"/>
                    <a:pt x="304" y="257"/>
                  </a:cubicBezTo>
                  <a:cubicBezTo>
                    <a:pt x="214" y="355"/>
                    <a:pt x="132" y="470"/>
                    <a:pt x="58" y="584"/>
                  </a:cubicBezTo>
                  <a:cubicBezTo>
                    <a:pt x="34" y="625"/>
                    <a:pt x="17" y="666"/>
                    <a:pt x="9" y="707"/>
                  </a:cubicBezTo>
                  <a:cubicBezTo>
                    <a:pt x="1" y="757"/>
                    <a:pt x="17" y="814"/>
                    <a:pt x="58" y="855"/>
                  </a:cubicBezTo>
                  <a:cubicBezTo>
                    <a:pt x="91" y="871"/>
                    <a:pt x="116" y="880"/>
                    <a:pt x="157" y="880"/>
                  </a:cubicBezTo>
                  <a:cubicBezTo>
                    <a:pt x="163" y="882"/>
                    <a:pt x="170" y="883"/>
                    <a:pt x="178" y="883"/>
                  </a:cubicBezTo>
                  <a:cubicBezTo>
                    <a:pt x="199" y="883"/>
                    <a:pt x="223" y="875"/>
                    <a:pt x="247" y="863"/>
                  </a:cubicBezTo>
                  <a:cubicBezTo>
                    <a:pt x="288" y="830"/>
                    <a:pt x="321" y="798"/>
                    <a:pt x="353" y="748"/>
                  </a:cubicBezTo>
                  <a:cubicBezTo>
                    <a:pt x="435" y="634"/>
                    <a:pt x="509" y="511"/>
                    <a:pt x="583" y="379"/>
                  </a:cubicBezTo>
                  <a:cubicBezTo>
                    <a:pt x="616" y="314"/>
                    <a:pt x="649" y="248"/>
                    <a:pt x="681" y="183"/>
                  </a:cubicBezTo>
                  <a:lnTo>
                    <a:pt x="690" y="166"/>
                  </a:lnTo>
                  <a:cubicBezTo>
                    <a:pt x="714" y="125"/>
                    <a:pt x="739" y="84"/>
                    <a:pt x="714" y="43"/>
                  </a:cubicBezTo>
                  <a:cubicBezTo>
                    <a:pt x="701" y="16"/>
                    <a:pt x="676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-2157512" y="2971031"/>
              <a:ext cx="259856" cy="128477"/>
            </a:xfrm>
            <a:custGeom>
              <a:rect b="b" l="l" r="r" t="t"/>
              <a:pathLst>
                <a:path extrusionOk="0" h="1018" w="2059">
                  <a:moveTo>
                    <a:pt x="2059" y="1"/>
                  </a:moveTo>
                  <a:cubicBezTo>
                    <a:pt x="1731" y="9"/>
                    <a:pt x="1403" y="50"/>
                    <a:pt x="1083" y="124"/>
                  </a:cubicBezTo>
                  <a:cubicBezTo>
                    <a:pt x="903" y="157"/>
                    <a:pt x="722" y="214"/>
                    <a:pt x="567" y="304"/>
                  </a:cubicBezTo>
                  <a:cubicBezTo>
                    <a:pt x="296" y="468"/>
                    <a:pt x="124" y="747"/>
                    <a:pt x="1" y="976"/>
                  </a:cubicBezTo>
                  <a:lnTo>
                    <a:pt x="91" y="1017"/>
                  </a:lnTo>
                  <a:cubicBezTo>
                    <a:pt x="206" y="804"/>
                    <a:pt x="370" y="550"/>
                    <a:pt x="616" y="394"/>
                  </a:cubicBezTo>
                  <a:cubicBezTo>
                    <a:pt x="763" y="312"/>
                    <a:pt x="927" y="255"/>
                    <a:pt x="1100" y="222"/>
                  </a:cubicBezTo>
                  <a:cubicBezTo>
                    <a:pt x="1419" y="157"/>
                    <a:pt x="1739" y="116"/>
                    <a:pt x="2059" y="99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-1080219" y="2518713"/>
              <a:ext cx="158387" cy="120147"/>
            </a:xfrm>
            <a:custGeom>
              <a:rect b="b" l="l" r="r" t="t"/>
              <a:pathLst>
                <a:path extrusionOk="0" h="952" w="1255">
                  <a:moveTo>
                    <a:pt x="1225" y="1"/>
                  </a:moveTo>
                  <a:cubicBezTo>
                    <a:pt x="1224" y="1"/>
                    <a:pt x="1223" y="1"/>
                    <a:pt x="1222" y="2"/>
                  </a:cubicBezTo>
                  <a:cubicBezTo>
                    <a:pt x="746" y="117"/>
                    <a:pt x="320" y="387"/>
                    <a:pt x="25" y="772"/>
                  </a:cubicBezTo>
                  <a:cubicBezTo>
                    <a:pt x="8" y="789"/>
                    <a:pt x="0" y="805"/>
                    <a:pt x="0" y="830"/>
                  </a:cubicBezTo>
                  <a:cubicBezTo>
                    <a:pt x="0" y="879"/>
                    <a:pt x="90" y="928"/>
                    <a:pt x="131" y="945"/>
                  </a:cubicBezTo>
                  <a:cubicBezTo>
                    <a:pt x="154" y="949"/>
                    <a:pt x="176" y="952"/>
                    <a:pt x="198" y="952"/>
                  </a:cubicBezTo>
                  <a:cubicBezTo>
                    <a:pt x="290" y="952"/>
                    <a:pt x="377" y="912"/>
                    <a:pt x="443" y="846"/>
                  </a:cubicBezTo>
                  <a:cubicBezTo>
                    <a:pt x="689" y="609"/>
                    <a:pt x="951" y="346"/>
                    <a:pt x="1214" y="125"/>
                  </a:cubicBezTo>
                  <a:cubicBezTo>
                    <a:pt x="1230" y="108"/>
                    <a:pt x="1238" y="92"/>
                    <a:pt x="1246" y="67"/>
                  </a:cubicBezTo>
                  <a:cubicBezTo>
                    <a:pt x="1254" y="52"/>
                    <a:pt x="124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-1086467" y="2512277"/>
              <a:ext cx="170882" cy="133020"/>
            </a:xfrm>
            <a:custGeom>
              <a:rect b="b" l="l" r="r" t="t"/>
              <a:pathLst>
                <a:path extrusionOk="0" h="1054" w="1354">
                  <a:moveTo>
                    <a:pt x="1247" y="110"/>
                  </a:moveTo>
                  <a:lnTo>
                    <a:pt x="1247" y="110"/>
                  </a:lnTo>
                  <a:cubicBezTo>
                    <a:pt x="1239" y="118"/>
                    <a:pt x="1239" y="127"/>
                    <a:pt x="1223" y="135"/>
                  </a:cubicBezTo>
                  <a:cubicBezTo>
                    <a:pt x="1034" y="299"/>
                    <a:pt x="845" y="487"/>
                    <a:pt x="657" y="668"/>
                  </a:cubicBezTo>
                  <a:lnTo>
                    <a:pt x="452" y="864"/>
                  </a:lnTo>
                  <a:cubicBezTo>
                    <a:pt x="398" y="919"/>
                    <a:pt x="321" y="951"/>
                    <a:pt x="240" y="951"/>
                  </a:cubicBezTo>
                  <a:cubicBezTo>
                    <a:pt x="223" y="951"/>
                    <a:pt x="206" y="949"/>
                    <a:pt x="189" y="946"/>
                  </a:cubicBezTo>
                  <a:cubicBezTo>
                    <a:pt x="157" y="930"/>
                    <a:pt x="116" y="914"/>
                    <a:pt x="99" y="881"/>
                  </a:cubicBezTo>
                  <a:cubicBezTo>
                    <a:pt x="99" y="873"/>
                    <a:pt x="108" y="864"/>
                    <a:pt x="116" y="856"/>
                  </a:cubicBezTo>
                  <a:cubicBezTo>
                    <a:pt x="394" y="487"/>
                    <a:pt x="796" y="225"/>
                    <a:pt x="1247" y="110"/>
                  </a:cubicBezTo>
                  <a:close/>
                  <a:moveTo>
                    <a:pt x="1275" y="0"/>
                  </a:moveTo>
                  <a:cubicBezTo>
                    <a:pt x="1269" y="0"/>
                    <a:pt x="1262" y="1"/>
                    <a:pt x="1255" y="4"/>
                  </a:cubicBezTo>
                  <a:cubicBezTo>
                    <a:pt x="772" y="118"/>
                    <a:pt x="337" y="397"/>
                    <a:pt x="34" y="791"/>
                  </a:cubicBezTo>
                  <a:cubicBezTo>
                    <a:pt x="9" y="815"/>
                    <a:pt x="1" y="848"/>
                    <a:pt x="1" y="881"/>
                  </a:cubicBezTo>
                  <a:cubicBezTo>
                    <a:pt x="1" y="963"/>
                    <a:pt x="116" y="1037"/>
                    <a:pt x="173" y="1045"/>
                  </a:cubicBezTo>
                  <a:cubicBezTo>
                    <a:pt x="198" y="1053"/>
                    <a:pt x="230" y="1053"/>
                    <a:pt x="255" y="1053"/>
                  </a:cubicBezTo>
                  <a:cubicBezTo>
                    <a:pt x="353" y="1053"/>
                    <a:pt x="452" y="1012"/>
                    <a:pt x="526" y="938"/>
                  </a:cubicBezTo>
                  <a:cubicBezTo>
                    <a:pt x="591" y="873"/>
                    <a:pt x="657" y="807"/>
                    <a:pt x="731" y="741"/>
                  </a:cubicBezTo>
                  <a:cubicBezTo>
                    <a:pt x="911" y="561"/>
                    <a:pt x="1100" y="381"/>
                    <a:pt x="1288" y="217"/>
                  </a:cubicBezTo>
                  <a:cubicBezTo>
                    <a:pt x="1321" y="192"/>
                    <a:pt x="1337" y="168"/>
                    <a:pt x="1346" y="135"/>
                  </a:cubicBezTo>
                  <a:cubicBezTo>
                    <a:pt x="1354" y="94"/>
                    <a:pt x="1346" y="53"/>
                    <a:pt x="1321" y="20"/>
                  </a:cubicBezTo>
                  <a:cubicBezTo>
                    <a:pt x="1309" y="8"/>
                    <a:pt x="1293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37"/>
          <p:cNvGrpSpPr/>
          <p:nvPr/>
        </p:nvGrpSpPr>
        <p:grpSpPr>
          <a:xfrm>
            <a:off x="441900" y="814969"/>
            <a:ext cx="549053" cy="1183690"/>
            <a:chOff x="-1910200" y="880155"/>
            <a:chExt cx="549053" cy="1183690"/>
          </a:xfrm>
        </p:grpSpPr>
        <p:sp>
          <p:nvSpPr>
            <p:cNvPr id="834" name="Google Shape;834;p37"/>
            <p:cNvSpPr/>
            <p:nvPr/>
          </p:nvSpPr>
          <p:spPr>
            <a:xfrm>
              <a:off x="-1903077" y="1152730"/>
              <a:ext cx="530888" cy="251839"/>
            </a:xfrm>
            <a:custGeom>
              <a:rect b="b" l="l" r="r" t="t"/>
              <a:pathLst>
                <a:path extrusionOk="0" h="3182" w="6708">
                  <a:moveTo>
                    <a:pt x="3354" y="0"/>
                  </a:moveTo>
                  <a:cubicBezTo>
                    <a:pt x="2780" y="0"/>
                    <a:pt x="1919" y="82"/>
                    <a:pt x="1263" y="746"/>
                  </a:cubicBezTo>
                  <a:cubicBezTo>
                    <a:pt x="608" y="1402"/>
                    <a:pt x="1" y="1550"/>
                    <a:pt x="1" y="1550"/>
                  </a:cubicBezTo>
                  <a:cubicBezTo>
                    <a:pt x="1" y="1550"/>
                    <a:pt x="1288" y="3181"/>
                    <a:pt x="3354" y="3181"/>
                  </a:cubicBezTo>
                  <a:cubicBezTo>
                    <a:pt x="5412" y="3181"/>
                    <a:pt x="6708" y="1542"/>
                    <a:pt x="6708" y="1542"/>
                  </a:cubicBezTo>
                  <a:cubicBezTo>
                    <a:pt x="6708" y="1542"/>
                    <a:pt x="6101" y="1402"/>
                    <a:pt x="5445" y="738"/>
                  </a:cubicBezTo>
                  <a:cubicBezTo>
                    <a:pt x="4789" y="82"/>
                    <a:pt x="3928" y="0"/>
                    <a:pt x="335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-1910200" y="1148140"/>
              <a:ext cx="544500" cy="259675"/>
            </a:xfrm>
            <a:custGeom>
              <a:rect b="b" l="l" r="r" t="t"/>
              <a:pathLst>
                <a:path extrusionOk="0" h="3281" w="6880">
                  <a:moveTo>
                    <a:pt x="3444" y="107"/>
                  </a:moveTo>
                  <a:cubicBezTo>
                    <a:pt x="4330" y="107"/>
                    <a:pt x="5002" y="345"/>
                    <a:pt x="5494" y="837"/>
                  </a:cubicBezTo>
                  <a:cubicBezTo>
                    <a:pt x="5830" y="1190"/>
                    <a:pt x="6240" y="1460"/>
                    <a:pt x="6699" y="1624"/>
                  </a:cubicBezTo>
                  <a:cubicBezTo>
                    <a:pt x="6445" y="1919"/>
                    <a:pt x="5232" y="3182"/>
                    <a:pt x="3444" y="3182"/>
                  </a:cubicBezTo>
                  <a:cubicBezTo>
                    <a:pt x="1649" y="3182"/>
                    <a:pt x="435" y="1919"/>
                    <a:pt x="181" y="1624"/>
                  </a:cubicBezTo>
                  <a:cubicBezTo>
                    <a:pt x="640" y="1460"/>
                    <a:pt x="1058" y="1190"/>
                    <a:pt x="1394" y="837"/>
                  </a:cubicBezTo>
                  <a:cubicBezTo>
                    <a:pt x="1886" y="345"/>
                    <a:pt x="2559" y="107"/>
                    <a:pt x="3444" y="107"/>
                  </a:cubicBezTo>
                  <a:close/>
                  <a:moveTo>
                    <a:pt x="3444" y="1"/>
                  </a:moveTo>
                  <a:cubicBezTo>
                    <a:pt x="2526" y="1"/>
                    <a:pt x="1829" y="247"/>
                    <a:pt x="1321" y="763"/>
                  </a:cubicBezTo>
                  <a:cubicBezTo>
                    <a:pt x="681" y="1403"/>
                    <a:pt x="91" y="1550"/>
                    <a:pt x="83" y="1550"/>
                  </a:cubicBezTo>
                  <a:lnTo>
                    <a:pt x="1" y="1567"/>
                  </a:lnTo>
                  <a:lnTo>
                    <a:pt x="50" y="1632"/>
                  </a:lnTo>
                  <a:cubicBezTo>
                    <a:pt x="66" y="1649"/>
                    <a:pt x="1378" y="3280"/>
                    <a:pt x="3444" y="3280"/>
                  </a:cubicBezTo>
                  <a:cubicBezTo>
                    <a:pt x="5502" y="3280"/>
                    <a:pt x="6814" y="1649"/>
                    <a:pt x="6830" y="1632"/>
                  </a:cubicBezTo>
                  <a:lnTo>
                    <a:pt x="6880" y="1567"/>
                  </a:lnTo>
                  <a:lnTo>
                    <a:pt x="6806" y="1550"/>
                  </a:lnTo>
                  <a:cubicBezTo>
                    <a:pt x="6798" y="1550"/>
                    <a:pt x="6207" y="1403"/>
                    <a:pt x="5568" y="763"/>
                  </a:cubicBezTo>
                  <a:cubicBezTo>
                    <a:pt x="5059" y="255"/>
                    <a:pt x="4362" y="1"/>
                    <a:pt x="3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-1738224" y="1171567"/>
              <a:ext cx="199281" cy="199287"/>
            </a:xfrm>
            <a:custGeom>
              <a:rect b="b" l="l" r="r" t="t"/>
              <a:pathLst>
                <a:path extrusionOk="0" h="2518" w="2518">
                  <a:moveTo>
                    <a:pt x="1263" y="0"/>
                  </a:moveTo>
                  <a:cubicBezTo>
                    <a:pt x="566" y="0"/>
                    <a:pt x="0" y="558"/>
                    <a:pt x="0" y="1254"/>
                  </a:cubicBezTo>
                  <a:cubicBezTo>
                    <a:pt x="0" y="1951"/>
                    <a:pt x="566" y="2517"/>
                    <a:pt x="1263" y="2517"/>
                  </a:cubicBezTo>
                  <a:cubicBezTo>
                    <a:pt x="1952" y="2517"/>
                    <a:pt x="2517" y="1951"/>
                    <a:pt x="2517" y="1254"/>
                  </a:cubicBezTo>
                  <a:cubicBezTo>
                    <a:pt x="2517" y="558"/>
                    <a:pt x="1952" y="0"/>
                    <a:pt x="1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-1777162" y="1167134"/>
              <a:ext cx="242730" cy="207597"/>
            </a:xfrm>
            <a:custGeom>
              <a:rect b="b" l="l" r="r" t="t"/>
              <a:pathLst>
                <a:path extrusionOk="0" h="2623" w="3067">
                  <a:moveTo>
                    <a:pt x="1755" y="105"/>
                  </a:moveTo>
                  <a:cubicBezTo>
                    <a:pt x="2419" y="105"/>
                    <a:pt x="2960" y="646"/>
                    <a:pt x="2960" y="1310"/>
                  </a:cubicBezTo>
                  <a:cubicBezTo>
                    <a:pt x="2960" y="2037"/>
                    <a:pt x="2367" y="2520"/>
                    <a:pt x="1747" y="2520"/>
                  </a:cubicBezTo>
                  <a:cubicBezTo>
                    <a:pt x="1451" y="2520"/>
                    <a:pt x="1149" y="2410"/>
                    <a:pt x="902" y="2163"/>
                  </a:cubicBezTo>
                  <a:cubicBezTo>
                    <a:pt x="140" y="1409"/>
                    <a:pt x="673" y="105"/>
                    <a:pt x="1755" y="105"/>
                  </a:cubicBezTo>
                  <a:close/>
                  <a:moveTo>
                    <a:pt x="1744" y="1"/>
                  </a:moveTo>
                  <a:cubicBezTo>
                    <a:pt x="1423" y="1"/>
                    <a:pt x="1096" y="119"/>
                    <a:pt x="829" y="384"/>
                  </a:cubicBezTo>
                  <a:cubicBezTo>
                    <a:pt x="0" y="1212"/>
                    <a:pt x="583" y="2622"/>
                    <a:pt x="1755" y="2622"/>
                  </a:cubicBezTo>
                  <a:cubicBezTo>
                    <a:pt x="2477" y="2622"/>
                    <a:pt x="3059" y="2040"/>
                    <a:pt x="3067" y="1310"/>
                  </a:cubicBezTo>
                  <a:cubicBezTo>
                    <a:pt x="3061" y="522"/>
                    <a:pt x="2417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-1673327" y="1235753"/>
              <a:ext cx="70120" cy="70202"/>
            </a:xfrm>
            <a:custGeom>
              <a:rect b="b" l="l" r="r" t="t"/>
              <a:pathLst>
                <a:path extrusionOk="0" h="887" w="886">
                  <a:moveTo>
                    <a:pt x="443" y="1"/>
                  </a:moveTo>
                  <a:cubicBezTo>
                    <a:pt x="197" y="1"/>
                    <a:pt x="0" y="198"/>
                    <a:pt x="0" y="443"/>
                  </a:cubicBezTo>
                  <a:cubicBezTo>
                    <a:pt x="0" y="689"/>
                    <a:pt x="197" y="886"/>
                    <a:pt x="443" y="886"/>
                  </a:cubicBezTo>
                  <a:cubicBezTo>
                    <a:pt x="681" y="886"/>
                    <a:pt x="886" y="689"/>
                    <a:pt x="886" y="443"/>
                  </a:cubicBezTo>
                  <a:cubicBezTo>
                    <a:pt x="886" y="198"/>
                    <a:pt x="681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-1740836" y="1222773"/>
              <a:ext cx="109058" cy="128611"/>
            </a:xfrm>
            <a:custGeom>
              <a:rect b="b" l="l" r="r" t="t"/>
              <a:pathLst>
                <a:path extrusionOk="0" h="1625" w="1378">
                  <a:moveTo>
                    <a:pt x="505" y="0"/>
                  </a:moveTo>
                  <a:cubicBezTo>
                    <a:pt x="488" y="0"/>
                    <a:pt x="470" y="9"/>
                    <a:pt x="460" y="25"/>
                  </a:cubicBezTo>
                  <a:cubicBezTo>
                    <a:pt x="1" y="706"/>
                    <a:pt x="492" y="1624"/>
                    <a:pt x="1312" y="1624"/>
                  </a:cubicBezTo>
                  <a:lnTo>
                    <a:pt x="1312" y="1616"/>
                  </a:lnTo>
                  <a:cubicBezTo>
                    <a:pt x="1378" y="1616"/>
                    <a:pt x="1378" y="1518"/>
                    <a:pt x="1312" y="1518"/>
                  </a:cubicBezTo>
                  <a:cubicBezTo>
                    <a:pt x="804" y="1518"/>
                    <a:pt x="386" y="1099"/>
                    <a:pt x="386" y="591"/>
                  </a:cubicBezTo>
                  <a:cubicBezTo>
                    <a:pt x="394" y="411"/>
                    <a:pt x="443" y="230"/>
                    <a:pt x="550" y="83"/>
                  </a:cubicBezTo>
                  <a:cubicBezTo>
                    <a:pt x="566" y="58"/>
                    <a:pt x="558" y="25"/>
                    <a:pt x="533" y="9"/>
                  </a:cubicBezTo>
                  <a:cubicBezTo>
                    <a:pt x="525" y="3"/>
                    <a:pt x="515" y="0"/>
                    <a:pt x="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-1903077" y="1152730"/>
              <a:ext cx="530255" cy="144123"/>
            </a:xfrm>
            <a:custGeom>
              <a:rect b="b" l="l" r="r" t="t"/>
              <a:pathLst>
                <a:path extrusionOk="0" h="1821" w="6700">
                  <a:moveTo>
                    <a:pt x="3354" y="0"/>
                  </a:moveTo>
                  <a:cubicBezTo>
                    <a:pt x="2805" y="0"/>
                    <a:pt x="1993" y="74"/>
                    <a:pt x="1345" y="664"/>
                  </a:cubicBezTo>
                  <a:cubicBezTo>
                    <a:pt x="1288" y="714"/>
                    <a:pt x="1231" y="763"/>
                    <a:pt x="1173" y="812"/>
                  </a:cubicBezTo>
                  <a:cubicBezTo>
                    <a:pt x="804" y="1091"/>
                    <a:pt x="411" y="1337"/>
                    <a:pt x="1" y="1550"/>
                  </a:cubicBezTo>
                  <a:lnTo>
                    <a:pt x="263" y="1820"/>
                  </a:lnTo>
                  <a:cubicBezTo>
                    <a:pt x="263" y="1820"/>
                    <a:pt x="1616" y="492"/>
                    <a:pt x="3354" y="492"/>
                  </a:cubicBezTo>
                  <a:cubicBezTo>
                    <a:pt x="5084" y="492"/>
                    <a:pt x="6445" y="1820"/>
                    <a:pt x="6445" y="1820"/>
                  </a:cubicBezTo>
                  <a:lnTo>
                    <a:pt x="6699" y="1550"/>
                  </a:lnTo>
                  <a:cubicBezTo>
                    <a:pt x="6347" y="1460"/>
                    <a:pt x="5724" y="976"/>
                    <a:pt x="5511" y="804"/>
                  </a:cubicBezTo>
                  <a:cubicBezTo>
                    <a:pt x="5470" y="771"/>
                    <a:pt x="5429" y="730"/>
                    <a:pt x="5379" y="689"/>
                  </a:cubicBezTo>
                  <a:cubicBezTo>
                    <a:pt x="4732" y="82"/>
                    <a:pt x="3904" y="0"/>
                    <a:pt x="3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-1905647" y="1147510"/>
              <a:ext cx="544500" cy="154570"/>
            </a:xfrm>
            <a:custGeom>
              <a:rect b="b" l="l" r="r" t="t"/>
              <a:pathLst>
                <a:path extrusionOk="0" h="1953" w="6880">
                  <a:moveTo>
                    <a:pt x="3436" y="107"/>
                  </a:moveTo>
                  <a:cubicBezTo>
                    <a:pt x="4289" y="107"/>
                    <a:pt x="4945" y="329"/>
                    <a:pt x="5429" y="780"/>
                  </a:cubicBezTo>
                  <a:cubicBezTo>
                    <a:pt x="5470" y="821"/>
                    <a:pt x="5519" y="862"/>
                    <a:pt x="5560" y="895"/>
                  </a:cubicBezTo>
                  <a:cubicBezTo>
                    <a:pt x="5789" y="1083"/>
                    <a:pt x="6322" y="1493"/>
                    <a:pt x="6691" y="1624"/>
                  </a:cubicBezTo>
                  <a:lnTo>
                    <a:pt x="6519" y="1805"/>
                  </a:lnTo>
                  <a:cubicBezTo>
                    <a:pt x="6289" y="1591"/>
                    <a:pt x="5010" y="501"/>
                    <a:pt x="3436" y="501"/>
                  </a:cubicBezTo>
                  <a:cubicBezTo>
                    <a:pt x="1862" y="501"/>
                    <a:pt x="583" y="1600"/>
                    <a:pt x="345" y="1805"/>
                  </a:cubicBezTo>
                  <a:lnTo>
                    <a:pt x="165" y="1616"/>
                  </a:lnTo>
                  <a:cubicBezTo>
                    <a:pt x="558" y="1411"/>
                    <a:pt x="927" y="1173"/>
                    <a:pt x="1288" y="911"/>
                  </a:cubicBezTo>
                  <a:cubicBezTo>
                    <a:pt x="1345" y="870"/>
                    <a:pt x="1395" y="821"/>
                    <a:pt x="1452" y="772"/>
                  </a:cubicBezTo>
                  <a:lnTo>
                    <a:pt x="1460" y="755"/>
                  </a:lnTo>
                  <a:cubicBezTo>
                    <a:pt x="1944" y="321"/>
                    <a:pt x="2575" y="107"/>
                    <a:pt x="3436" y="107"/>
                  </a:cubicBezTo>
                  <a:close/>
                  <a:moveTo>
                    <a:pt x="3436" y="1"/>
                  </a:moveTo>
                  <a:cubicBezTo>
                    <a:pt x="2567" y="1"/>
                    <a:pt x="1895" y="222"/>
                    <a:pt x="1395" y="681"/>
                  </a:cubicBezTo>
                  <a:lnTo>
                    <a:pt x="1378" y="690"/>
                  </a:lnTo>
                  <a:cubicBezTo>
                    <a:pt x="1329" y="739"/>
                    <a:pt x="1280" y="788"/>
                    <a:pt x="1222" y="829"/>
                  </a:cubicBezTo>
                  <a:cubicBezTo>
                    <a:pt x="854" y="1100"/>
                    <a:pt x="468" y="1346"/>
                    <a:pt x="66" y="1550"/>
                  </a:cubicBezTo>
                  <a:lnTo>
                    <a:pt x="1" y="1583"/>
                  </a:lnTo>
                  <a:lnTo>
                    <a:pt x="345" y="1952"/>
                  </a:lnTo>
                  <a:lnTo>
                    <a:pt x="378" y="1919"/>
                  </a:lnTo>
                  <a:cubicBezTo>
                    <a:pt x="394" y="1903"/>
                    <a:pt x="1739" y="599"/>
                    <a:pt x="3436" y="599"/>
                  </a:cubicBezTo>
                  <a:cubicBezTo>
                    <a:pt x="5125" y="599"/>
                    <a:pt x="6478" y="1903"/>
                    <a:pt x="6486" y="1919"/>
                  </a:cubicBezTo>
                  <a:lnTo>
                    <a:pt x="6527" y="1952"/>
                  </a:lnTo>
                  <a:lnTo>
                    <a:pt x="6880" y="1575"/>
                  </a:lnTo>
                  <a:lnTo>
                    <a:pt x="6798" y="1550"/>
                  </a:lnTo>
                  <a:cubicBezTo>
                    <a:pt x="6445" y="1469"/>
                    <a:pt x="5814" y="968"/>
                    <a:pt x="5625" y="821"/>
                  </a:cubicBezTo>
                  <a:cubicBezTo>
                    <a:pt x="5584" y="780"/>
                    <a:pt x="5543" y="747"/>
                    <a:pt x="5502" y="706"/>
                  </a:cubicBezTo>
                  <a:cubicBezTo>
                    <a:pt x="4994" y="230"/>
                    <a:pt x="4305" y="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-1641591" y="880155"/>
              <a:ext cx="5936" cy="228492"/>
            </a:xfrm>
            <a:custGeom>
              <a:rect b="b" l="l" r="r" t="t"/>
              <a:pathLst>
                <a:path extrusionOk="0" h="2887" w="75">
                  <a:moveTo>
                    <a:pt x="42" y="1"/>
                  </a:moveTo>
                  <a:cubicBezTo>
                    <a:pt x="17" y="1"/>
                    <a:pt x="1" y="17"/>
                    <a:pt x="1" y="42"/>
                  </a:cubicBezTo>
                  <a:lnTo>
                    <a:pt x="1" y="2854"/>
                  </a:lnTo>
                  <a:cubicBezTo>
                    <a:pt x="1" y="2870"/>
                    <a:pt x="17" y="2887"/>
                    <a:pt x="42" y="2887"/>
                  </a:cubicBezTo>
                  <a:cubicBezTo>
                    <a:pt x="58" y="2887"/>
                    <a:pt x="75" y="2870"/>
                    <a:pt x="75" y="2854"/>
                  </a:cubicBezTo>
                  <a:lnTo>
                    <a:pt x="75" y="42"/>
                  </a:ln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-1702531" y="939197"/>
              <a:ext cx="6569" cy="181163"/>
            </a:xfrm>
            <a:custGeom>
              <a:rect b="b" l="l" r="r" t="t"/>
              <a:pathLst>
                <a:path extrusionOk="0" h="2289" w="83">
                  <a:moveTo>
                    <a:pt x="41" y="1"/>
                  </a:moveTo>
                  <a:cubicBezTo>
                    <a:pt x="17" y="1"/>
                    <a:pt x="0" y="17"/>
                    <a:pt x="0" y="42"/>
                  </a:cubicBezTo>
                  <a:lnTo>
                    <a:pt x="0" y="2247"/>
                  </a:lnTo>
                  <a:cubicBezTo>
                    <a:pt x="0" y="2272"/>
                    <a:pt x="17" y="2288"/>
                    <a:pt x="41" y="2288"/>
                  </a:cubicBezTo>
                  <a:cubicBezTo>
                    <a:pt x="66" y="2288"/>
                    <a:pt x="82" y="2264"/>
                    <a:pt x="82" y="2247"/>
                  </a:cubicBezTo>
                  <a:lnTo>
                    <a:pt x="82" y="42"/>
                  </a:ln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-1759038" y="1004729"/>
              <a:ext cx="5936" cy="133122"/>
            </a:xfrm>
            <a:custGeom>
              <a:rect b="b" l="l" r="r" t="t"/>
              <a:pathLst>
                <a:path extrusionOk="0" h="1682" w="75">
                  <a:moveTo>
                    <a:pt x="42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1649"/>
                  </a:lnTo>
                  <a:cubicBezTo>
                    <a:pt x="1" y="1665"/>
                    <a:pt x="17" y="1682"/>
                    <a:pt x="42" y="1682"/>
                  </a:cubicBezTo>
                  <a:cubicBezTo>
                    <a:pt x="58" y="1682"/>
                    <a:pt x="75" y="1665"/>
                    <a:pt x="75" y="1649"/>
                  </a:cubicBezTo>
                  <a:lnTo>
                    <a:pt x="75" y="34"/>
                  </a:ln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-1809610" y="1093688"/>
              <a:ext cx="5936" cy="64266"/>
            </a:xfrm>
            <a:custGeom>
              <a:rect b="b" l="l" r="r" t="t"/>
              <a:pathLst>
                <a:path extrusionOk="0" h="812" w="75">
                  <a:moveTo>
                    <a:pt x="33" y="0"/>
                  </a:moveTo>
                  <a:cubicBezTo>
                    <a:pt x="17" y="0"/>
                    <a:pt x="0" y="17"/>
                    <a:pt x="0" y="33"/>
                  </a:cubicBezTo>
                  <a:lnTo>
                    <a:pt x="0" y="771"/>
                  </a:lnTo>
                  <a:cubicBezTo>
                    <a:pt x="0" y="795"/>
                    <a:pt x="17" y="812"/>
                    <a:pt x="33" y="812"/>
                  </a:cubicBezTo>
                  <a:cubicBezTo>
                    <a:pt x="58" y="812"/>
                    <a:pt x="74" y="795"/>
                    <a:pt x="74" y="771"/>
                  </a:cubicBezTo>
                  <a:lnTo>
                    <a:pt x="74" y="33"/>
                  </a:lnTo>
                  <a:cubicBezTo>
                    <a:pt x="74" y="17"/>
                    <a:pt x="58" y="0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-1580256" y="939514"/>
              <a:ext cx="7202" cy="180846"/>
            </a:xfrm>
            <a:custGeom>
              <a:rect b="b" l="l" r="r" t="t"/>
              <a:pathLst>
                <a:path extrusionOk="0" h="2285" w="91">
                  <a:moveTo>
                    <a:pt x="46" y="1"/>
                  </a:moveTo>
                  <a:cubicBezTo>
                    <a:pt x="23" y="1"/>
                    <a:pt x="1" y="13"/>
                    <a:pt x="5" y="38"/>
                  </a:cubicBezTo>
                  <a:lnTo>
                    <a:pt x="5" y="2243"/>
                  </a:lnTo>
                  <a:cubicBezTo>
                    <a:pt x="5" y="2268"/>
                    <a:pt x="21" y="2284"/>
                    <a:pt x="46" y="2284"/>
                  </a:cubicBezTo>
                  <a:cubicBezTo>
                    <a:pt x="70" y="2284"/>
                    <a:pt x="87" y="2260"/>
                    <a:pt x="87" y="2243"/>
                  </a:cubicBezTo>
                  <a:lnTo>
                    <a:pt x="87" y="38"/>
                  </a:lnTo>
                  <a:cubicBezTo>
                    <a:pt x="91" y="13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-1522798" y="1004888"/>
              <a:ext cx="5936" cy="132964"/>
            </a:xfrm>
            <a:custGeom>
              <a:rect b="b" l="l" r="r" t="t"/>
              <a:pathLst>
                <a:path extrusionOk="0" h="1680" w="75">
                  <a:moveTo>
                    <a:pt x="34" y="1"/>
                  </a:moveTo>
                  <a:cubicBezTo>
                    <a:pt x="17" y="1"/>
                    <a:pt x="0" y="11"/>
                    <a:pt x="0" y="32"/>
                  </a:cubicBezTo>
                  <a:lnTo>
                    <a:pt x="0" y="1647"/>
                  </a:lnTo>
                  <a:cubicBezTo>
                    <a:pt x="0" y="1663"/>
                    <a:pt x="17" y="1680"/>
                    <a:pt x="33" y="1680"/>
                  </a:cubicBezTo>
                  <a:cubicBezTo>
                    <a:pt x="58" y="1680"/>
                    <a:pt x="74" y="1663"/>
                    <a:pt x="74" y="1647"/>
                  </a:cubicBezTo>
                  <a:lnTo>
                    <a:pt x="74" y="32"/>
                  </a:lnTo>
                  <a:cubicBezTo>
                    <a:pt x="70" y="11"/>
                    <a:pt x="52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-1472226" y="1093846"/>
              <a:ext cx="5936" cy="64107"/>
            </a:xfrm>
            <a:custGeom>
              <a:rect b="b" l="l" r="r" t="t"/>
              <a:pathLst>
                <a:path extrusionOk="0" h="810" w="75">
                  <a:moveTo>
                    <a:pt x="38" y="0"/>
                  </a:moveTo>
                  <a:cubicBezTo>
                    <a:pt x="21" y="0"/>
                    <a:pt x="5" y="10"/>
                    <a:pt x="1" y="31"/>
                  </a:cubicBezTo>
                  <a:lnTo>
                    <a:pt x="1" y="769"/>
                  </a:lnTo>
                  <a:cubicBezTo>
                    <a:pt x="1" y="793"/>
                    <a:pt x="17" y="810"/>
                    <a:pt x="42" y="810"/>
                  </a:cubicBezTo>
                  <a:cubicBezTo>
                    <a:pt x="58" y="810"/>
                    <a:pt x="75" y="793"/>
                    <a:pt x="75" y="769"/>
                  </a:cubicBezTo>
                  <a:lnTo>
                    <a:pt x="75" y="31"/>
                  </a:lnTo>
                  <a:cubicBezTo>
                    <a:pt x="71" y="10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-1672694" y="1906109"/>
              <a:ext cx="78589" cy="153858"/>
            </a:xfrm>
            <a:custGeom>
              <a:rect b="b" l="l" r="r" t="t"/>
              <a:pathLst>
                <a:path extrusionOk="0" h="1944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38"/>
                    <a:pt x="66" y="1345"/>
                    <a:pt x="66" y="1345"/>
                  </a:cubicBezTo>
                  <a:cubicBezTo>
                    <a:pt x="66" y="1673"/>
                    <a:pt x="271" y="1943"/>
                    <a:pt x="517" y="1943"/>
                  </a:cubicBezTo>
                  <a:cubicBezTo>
                    <a:pt x="771" y="1943"/>
                    <a:pt x="976" y="1673"/>
                    <a:pt x="976" y="1345"/>
                  </a:cubicBezTo>
                  <a:cubicBezTo>
                    <a:pt x="993" y="878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-1676572" y="1901519"/>
              <a:ext cx="86344" cy="162326"/>
            </a:xfrm>
            <a:custGeom>
              <a:rect b="b" l="l" r="r" t="t"/>
              <a:pathLst>
                <a:path extrusionOk="0" h="2051" w="1091">
                  <a:moveTo>
                    <a:pt x="566" y="108"/>
                  </a:moveTo>
                  <a:cubicBezTo>
                    <a:pt x="582" y="116"/>
                    <a:pt x="599" y="124"/>
                    <a:pt x="599" y="140"/>
                  </a:cubicBezTo>
                  <a:cubicBezTo>
                    <a:pt x="853" y="509"/>
                    <a:pt x="984" y="952"/>
                    <a:pt x="976" y="1403"/>
                  </a:cubicBezTo>
                  <a:cubicBezTo>
                    <a:pt x="976" y="1698"/>
                    <a:pt x="804" y="1944"/>
                    <a:pt x="574" y="1944"/>
                  </a:cubicBezTo>
                  <a:cubicBezTo>
                    <a:pt x="345" y="1944"/>
                    <a:pt x="164" y="1698"/>
                    <a:pt x="164" y="1387"/>
                  </a:cubicBezTo>
                  <a:cubicBezTo>
                    <a:pt x="156" y="944"/>
                    <a:pt x="287" y="501"/>
                    <a:pt x="533" y="132"/>
                  </a:cubicBezTo>
                  <a:cubicBezTo>
                    <a:pt x="541" y="116"/>
                    <a:pt x="558" y="108"/>
                    <a:pt x="566" y="108"/>
                  </a:cubicBezTo>
                  <a:close/>
                  <a:moveTo>
                    <a:pt x="566" y="1"/>
                  </a:moveTo>
                  <a:cubicBezTo>
                    <a:pt x="517" y="9"/>
                    <a:pt x="476" y="34"/>
                    <a:pt x="451" y="75"/>
                  </a:cubicBezTo>
                  <a:cubicBezTo>
                    <a:pt x="0" y="780"/>
                    <a:pt x="66" y="1378"/>
                    <a:pt x="66" y="1395"/>
                  </a:cubicBezTo>
                  <a:cubicBezTo>
                    <a:pt x="66" y="1756"/>
                    <a:pt x="287" y="2051"/>
                    <a:pt x="566" y="2051"/>
                  </a:cubicBezTo>
                  <a:cubicBezTo>
                    <a:pt x="853" y="2051"/>
                    <a:pt x="1074" y="1756"/>
                    <a:pt x="1074" y="1403"/>
                  </a:cubicBezTo>
                  <a:cubicBezTo>
                    <a:pt x="1091" y="927"/>
                    <a:pt x="951" y="468"/>
                    <a:pt x="689" y="75"/>
                  </a:cubicBezTo>
                  <a:cubicBezTo>
                    <a:pt x="664" y="34"/>
                    <a:pt x="615" y="9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-1672694" y="1691310"/>
              <a:ext cx="78589" cy="153225"/>
            </a:xfrm>
            <a:custGeom>
              <a:rect b="b" l="l" r="r" t="t"/>
              <a:pathLst>
                <a:path extrusionOk="0" h="1936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38"/>
                    <a:pt x="66" y="1337"/>
                    <a:pt x="66" y="1337"/>
                  </a:cubicBezTo>
                  <a:cubicBezTo>
                    <a:pt x="66" y="1673"/>
                    <a:pt x="271" y="1935"/>
                    <a:pt x="517" y="1935"/>
                  </a:cubicBezTo>
                  <a:cubicBezTo>
                    <a:pt x="771" y="1935"/>
                    <a:pt x="976" y="1673"/>
                    <a:pt x="976" y="1337"/>
                  </a:cubicBezTo>
                  <a:cubicBezTo>
                    <a:pt x="993" y="878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-1676572" y="1686799"/>
              <a:ext cx="86344" cy="162247"/>
            </a:xfrm>
            <a:custGeom>
              <a:rect b="b" l="l" r="r" t="t"/>
              <a:pathLst>
                <a:path extrusionOk="0" h="2050" w="1091">
                  <a:moveTo>
                    <a:pt x="566" y="98"/>
                  </a:moveTo>
                  <a:lnTo>
                    <a:pt x="566" y="107"/>
                  </a:lnTo>
                  <a:cubicBezTo>
                    <a:pt x="582" y="107"/>
                    <a:pt x="599" y="115"/>
                    <a:pt x="607" y="123"/>
                  </a:cubicBezTo>
                  <a:cubicBezTo>
                    <a:pt x="861" y="500"/>
                    <a:pt x="992" y="943"/>
                    <a:pt x="976" y="1394"/>
                  </a:cubicBezTo>
                  <a:cubicBezTo>
                    <a:pt x="976" y="1689"/>
                    <a:pt x="804" y="1943"/>
                    <a:pt x="574" y="1943"/>
                  </a:cubicBezTo>
                  <a:cubicBezTo>
                    <a:pt x="345" y="1943"/>
                    <a:pt x="164" y="1689"/>
                    <a:pt x="164" y="1386"/>
                  </a:cubicBezTo>
                  <a:cubicBezTo>
                    <a:pt x="156" y="935"/>
                    <a:pt x="287" y="500"/>
                    <a:pt x="533" y="123"/>
                  </a:cubicBezTo>
                  <a:cubicBezTo>
                    <a:pt x="550" y="107"/>
                    <a:pt x="558" y="98"/>
                    <a:pt x="566" y="98"/>
                  </a:cubicBezTo>
                  <a:close/>
                  <a:moveTo>
                    <a:pt x="566" y="0"/>
                  </a:moveTo>
                  <a:cubicBezTo>
                    <a:pt x="517" y="8"/>
                    <a:pt x="476" y="33"/>
                    <a:pt x="451" y="74"/>
                  </a:cubicBezTo>
                  <a:cubicBezTo>
                    <a:pt x="0" y="779"/>
                    <a:pt x="66" y="1377"/>
                    <a:pt x="66" y="1394"/>
                  </a:cubicBezTo>
                  <a:cubicBezTo>
                    <a:pt x="66" y="1755"/>
                    <a:pt x="287" y="2050"/>
                    <a:pt x="566" y="2050"/>
                  </a:cubicBezTo>
                  <a:cubicBezTo>
                    <a:pt x="853" y="2050"/>
                    <a:pt x="1074" y="1763"/>
                    <a:pt x="1074" y="1402"/>
                  </a:cubicBezTo>
                  <a:cubicBezTo>
                    <a:pt x="1091" y="927"/>
                    <a:pt x="951" y="467"/>
                    <a:pt x="689" y="74"/>
                  </a:cubicBezTo>
                  <a:cubicBezTo>
                    <a:pt x="664" y="33"/>
                    <a:pt x="615" y="8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-1672694" y="1475878"/>
              <a:ext cx="78589" cy="153858"/>
            </a:xfrm>
            <a:custGeom>
              <a:rect b="b" l="l" r="r" t="t"/>
              <a:pathLst>
                <a:path extrusionOk="0" h="1944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46"/>
                    <a:pt x="66" y="1345"/>
                    <a:pt x="66" y="1345"/>
                  </a:cubicBezTo>
                  <a:cubicBezTo>
                    <a:pt x="66" y="1673"/>
                    <a:pt x="271" y="1944"/>
                    <a:pt x="517" y="1944"/>
                  </a:cubicBezTo>
                  <a:cubicBezTo>
                    <a:pt x="771" y="1944"/>
                    <a:pt x="976" y="1673"/>
                    <a:pt x="976" y="1345"/>
                  </a:cubicBezTo>
                  <a:cubicBezTo>
                    <a:pt x="993" y="886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-1676572" y="1472000"/>
              <a:ext cx="86344" cy="161614"/>
            </a:xfrm>
            <a:custGeom>
              <a:rect b="b" l="l" r="r" t="t"/>
              <a:pathLst>
                <a:path extrusionOk="0" h="2042" w="1091">
                  <a:moveTo>
                    <a:pt x="566" y="99"/>
                  </a:moveTo>
                  <a:cubicBezTo>
                    <a:pt x="582" y="107"/>
                    <a:pt x="599" y="115"/>
                    <a:pt x="599" y="131"/>
                  </a:cubicBezTo>
                  <a:cubicBezTo>
                    <a:pt x="853" y="509"/>
                    <a:pt x="984" y="951"/>
                    <a:pt x="976" y="1402"/>
                  </a:cubicBezTo>
                  <a:cubicBezTo>
                    <a:pt x="976" y="1697"/>
                    <a:pt x="804" y="1935"/>
                    <a:pt x="574" y="1935"/>
                  </a:cubicBezTo>
                  <a:cubicBezTo>
                    <a:pt x="345" y="1935"/>
                    <a:pt x="164" y="1689"/>
                    <a:pt x="164" y="1386"/>
                  </a:cubicBezTo>
                  <a:cubicBezTo>
                    <a:pt x="156" y="935"/>
                    <a:pt x="287" y="492"/>
                    <a:pt x="533" y="123"/>
                  </a:cubicBezTo>
                  <a:cubicBezTo>
                    <a:pt x="550" y="107"/>
                    <a:pt x="558" y="99"/>
                    <a:pt x="566" y="99"/>
                  </a:cubicBezTo>
                  <a:close/>
                  <a:moveTo>
                    <a:pt x="566" y="0"/>
                  </a:moveTo>
                  <a:cubicBezTo>
                    <a:pt x="517" y="0"/>
                    <a:pt x="476" y="33"/>
                    <a:pt x="451" y="74"/>
                  </a:cubicBezTo>
                  <a:cubicBezTo>
                    <a:pt x="0" y="771"/>
                    <a:pt x="66" y="1378"/>
                    <a:pt x="66" y="1394"/>
                  </a:cubicBezTo>
                  <a:cubicBezTo>
                    <a:pt x="66" y="1755"/>
                    <a:pt x="287" y="2042"/>
                    <a:pt x="566" y="2042"/>
                  </a:cubicBezTo>
                  <a:cubicBezTo>
                    <a:pt x="853" y="2042"/>
                    <a:pt x="1074" y="1755"/>
                    <a:pt x="1074" y="1402"/>
                  </a:cubicBezTo>
                  <a:cubicBezTo>
                    <a:pt x="1091" y="927"/>
                    <a:pt x="951" y="459"/>
                    <a:pt x="689" y="74"/>
                  </a:cubicBezTo>
                  <a:cubicBezTo>
                    <a:pt x="664" y="33"/>
                    <a:pt x="615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37"/>
          <p:cNvSpPr/>
          <p:nvPr/>
        </p:nvSpPr>
        <p:spPr>
          <a:xfrm>
            <a:off x="4335765" y="3379539"/>
            <a:ext cx="423777" cy="366144"/>
          </a:xfrm>
          <a:custGeom>
            <a:rect b="b" l="l" r="r" t="t"/>
            <a:pathLst>
              <a:path extrusionOk="0" h="4916" w="5690">
                <a:moveTo>
                  <a:pt x="3048" y="0"/>
                </a:moveTo>
                <a:cubicBezTo>
                  <a:pt x="2987" y="0"/>
                  <a:pt x="2926" y="35"/>
                  <a:pt x="2902" y="107"/>
                </a:cubicBezTo>
                <a:cubicBezTo>
                  <a:pt x="2845" y="246"/>
                  <a:pt x="2771" y="394"/>
                  <a:pt x="2697" y="533"/>
                </a:cubicBezTo>
                <a:cubicBezTo>
                  <a:pt x="2665" y="542"/>
                  <a:pt x="2640" y="566"/>
                  <a:pt x="2615" y="591"/>
                </a:cubicBezTo>
                <a:cubicBezTo>
                  <a:pt x="2484" y="796"/>
                  <a:pt x="2353" y="1009"/>
                  <a:pt x="2238" y="1230"/>
                </a:cubicBezTo>
                <a:cubicBezTo>
                  <a:pt x="2222" y="1239"/>
                  <a:pt x="2214" y="1247"/>
                  <a:pt x="2197" y="1255"/>
                </a:cubicBezTo>
                <a:cubicBezTo>
                  <a:pt x="1992" y="1501"/>
                  <a:pt x="1836" y="1780"/>
                  <a:pt x="1730" y="2091"/>
                </a:cubicBezTo>
                <a:cubicBezTo>
                  <a:pt x="1730" y="2099"/>
                  <a:pt x="1722" y="2116"/>
                  <a:pt x="1722" y="2132"/>
                </a:cubicBezTo>
                <a:cubicBezTo>
                  <a:pt x="1615" y="2255"/>
                  <a:pt x="1517" y="2386"/>
                  <a:pt x="1435" y="2534"/>
                </a:cubicBezTo>
                <a:cubicBezTo>
                  <a:pt x="1394" y="2600"/>
                  <a:pt x="1353" y="2665"/>
                  <a:pt x="1320" y="2739"/>
                </a:cubicBezTo>
                <a:cubicBezTo>
                  <a:pt x="1279" y="2805"/>
                  <a:pt x="1238" y="2870"/>
                  <a:pt x="1197" y="2944"/>
                </a:cubicBezTo>
                <a:cubicBezTo>
                  <a:pt x="1131" y="3042"/>
                  <a:pt x="1082" y="3141"/>
                  <a:pt x="1041" y="3255"/>
                </a:cubicBezTo>
                <a:cubicBezTo>
                  <a:pt x="1033" y="3264"/>
                  <a:pt x="1033" y="3280"/>
                  <a:pt x="1025" y="3296"/>
                </a:cubicBezTo>
                <a:cubicBezTo>
                  <a:pt x="984" y="3321"/>
                  <a:pt x="959" y="3362"/>
                  <a:pt x="951" y="3411"/>
                </a:cubicBezTo>
                <a:lnTo>
                  <a:pt x="951" y="3428"/>
                </a:lnTo>
                <a:cubicBezTo>
                  <a:pt x="951" y="3436"/>
                  <a:pt x="935" y="3460"/>
                  <a:pt x="935" y="3477"/>
                </a:cubicBezTo>
                <a:cubicBezTo>
                  <a:pt x="648" y="3887"/>
                  <a:pt x="369" y="4297"/>
                  <a:pt x="82" y="4698"/>
                </a:cubicBezTo>
                <a:cubicBezTo>
                  <a:pt x="1" y="4786"/>
                  <a:pt x="95" y="4915"/>
                  <a:pt x="191" y="4915"/>
                </a:cubicBezTo>
                <a:cubicBezTo>
                  <a:pt x="222" y="4915"/>
                  <a:pt x="253" y="4902"/>
                  <a:pt x="279" y="4871"/>
                </a:cubicBezTo>
                <a:cubicBezTo>
                  <a:pt x="451" y="4666"/>
                  <a:pt x="631" y="4453"/>
                  <a:pt x="803" y="4239"/>
                </a:cubicBezTo>
                <a:cubicBezTo>
                  <a:pt x="827" y="4253"/>
                  <a:pt x="854" y="4260"/>
                  <a:pt x="881" y="4260"/>
                </a:cubicBezTo>
                <a:cubicBezTo>
                  <a:pt x="918" y="4260"/>
                  <a:pt x="955" y="4247"/>
                  <a:pt x="984" y="4223"/>
                </a:cubicBezTo>
                <a:cubicBezTo>
                  <a:pt x="1140" y="4100"/>
                  <a:pt x="1295" y="3993"/>
                  <a:pt x="1467" y="3903"/>
                </a:cubicBezTo>
                <a:lnTo>
                  <a:pt x="1500" y="3895"/>
                </a:lnTo>
                <a:cubicBezTo>
                  <a:pt x="1927" y="3764"/>
                  <a:pt x="2361" y="3674"/>
                  <a:pt x="2804" y="3624"/>
                </a:cubicBezTo>
                <a:cubicBezTo>
                  <a:pt x="2992" y="3604"/>
                  <a:pt x="3183" y="3585"/>
                  <a:pt x="3372" y="3585"/>
                </a:cubicBezTo>
                <a:cubicBezTo>
                  <a:pt x="3560" y="3585"/>
                  <a:pt x="3747" y="3604"/>
                  <a:pt x="3927" y="3657"/>
                </a:cubicBezTo>
                <a:cubicBezTo>
                  <a:pt x="3935" y="3723"/>
                  <a:pt x="3993" y="3772"/>
                  <a:pt x="4058" y="3780"/>
                </a:cubicBezTo>
                <a:cubicBezTo>
                  <a:pt x="4181" y="3805"/>
                  <a:pt x="4313" y="3821"/>
                  <a:pt x="4436" y="3829"/>
                </a:cubicBezTo>
                <a:cubicBezTo>
                  <a:pt x="4698" y="3903"/>
                  <a:pt x="4944" y="4018"/>
                  <a:pt x="5173" y="4166"/>
                </a:cubicBezTo>
                <a:cubicBezTo>
                  <a:pt x="5197" y="4178"/>
                  <a:pt x="5221" y="4185"/>
                  <a:pt x="5249" y="4185"/>
                </a:cubicBezTo>
                <a:cubicBezTo>
                  <a:pt x="5259" y="4185"/>
                  <a:pt x="5269" y="4184"/>
                  <a:pt x="5280" y="4182"/>
                </a:cubicBezTo>
                <a:cubicBezTo>
                  <a:pt x="5296" y="4198"/>
                  <a:pt x="5321" y="4207"/>
                  <a:pt x="5346" y="4215"/>
                </a:cubicBezTo>
                <a:cubicBezTo>
                  <a:pt x="5362" y="4231"/>
                  <a:pt x="5378" y="4248"/>
                  <a:pt x="5395" y="4272"/>
                </a:cubicBezTo>
                <a:cubicBezTo>
                  <a:pt x="5422" y="4313"/>
                  <a:pt x="5473" y="4332"/>
                  <a:pt x="5522" y="4332"/>
                </a:cubicBezTo>
                <a:cubicBezTo>
                  <a:pt x="5532" y="4332"/>
                  <a:pt x="5541" y="4331"/>
                  <a:pt x="5551" y="4330"/>
                </a:cubicBezTo>
                <a:lnTo>
                  <a:pt x="5567" y="4338"/>
                </a:lnTo>
                <a:cubicBezTo>
                  <a:pt x="5579" y="4346"/>
                  <a:pt x="5596" y="4350"/>
                  <a:pt x="5611" y="4350"/>
                </a:cubicBezTo>
                <a:cubicBezTo>
                  <a:pt x="5626" y="4350"/>
                  <a:pt x="5641" y="4346"/>
                  <a:pt x="5649" y="4338"/>
                </a:cubicBezTo>
                <a:cubicBezTo>
                  <a:pt x="5665" y="4330"/>
                  <a:pt x="5674" y="4313"/>
                  <a:pt x="5674" y="4305"/>
                </a:cubicBezTo>
                <a:cubicBezTo>
                  <a:pt x="5690" y="4280"/>
                  <a:pt x="5690" y="4248"/>
                  <a:pt x="5674" y="4223"/>
                </a:cubicBezTo>
                <a:lnTo>
                  <a:pt x="5674" y="4215"/>
                </a:lnTo>
                <a:cubicBezTo>
                  <a:pt x="5682" y="4182"/>
                  <a:pt x="5674" y="4141"/>
                  <a:pt x="5649" y="4116"/>
                </a:cubicBezTo>
                <a:cubicBezTo>
                  <a:pt x="5592" y="4034"/>
                  <a:pt x="5526" y="3969"/>
                  <a:pt x="5444" y="3911"/>
                </a:cubicBezTo>
                <a:cubicBezTo>
                  <a:pt x="5362" y="3780"/>
                  <a:pt x="5280" y="3657"/>
                  <a:pt x="5198" y="3526"/>
                </a:cubicBezTo>
                <a:lnTo>
                  <a:pt x="4739" y="2632"/>
                </a:lnTo>
                <a:cubicBezTo>
                  <a:pt x="4673" y="2493"/>
                  <a:pt x="4599" y="2354"/>
                  <a:pt x="4526" y="2222"/>
                </a:cubicBezTo>
                <a:cubicBezTo>
                  <a:pt x="4493" y="2165"/>
                  <a:pt x="4436" y="2132"/>
                  <a:pt x="4370" y="2132"/>
                </a:cubicBezTo>
                <a:cubicBezTo>
                  <a:pt x="4206" y="1853"/>
                  <a:pt x="4026" y="1575"/>
                  <a:pt x="3853" y="1296"/>
                </a:cubicBezTo>
                <a:cubicBezTo>
                  <a:pt x="3722" y="1075"/>
                  <a:pt x="3583" y="861"/>
                  <a:pt x="3443" y="648"/>
                </a:cubicBezTo>
                <a:cubicBezTo>
                  <a:pt x="3370" y="484"/>
                  <a:pt x="3296" y="320"/>
                  <a:pt x="3222" y="156"/>
                </a:cubicBezTo>
                <a:cubicBezTo>
                  <a:pt x="3222" y="140"/>
                  <a:pt x="3206" y="123"/>
                  <a:pt x="3197" y="115"/>
                </a:cubicBezTo>
                <a:cubicBezTo>
                  <a:pt x="3176" y="39"/>
                  <a:pt x="3112" y="0"/>
                  <a:pt x="30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7"/>
          <p:cNvSpPr/>
          <p:nvPr/>
        </p:nvSpPr>
        <p:spPr>
          <a:xfrm>
            <a:off x="4139591" y="3873049"/>
            <a:ext cx="864833" cy="234240"/>
          </a:xfrm>
          <a:custGeom>
            <a:rect b="b" l="l" r="r" t="t"/>
            <a:pathLst>
              <a:path extrusionOk="0" h="3145" w="11612">
                <a:moveTo>
                  <a:pt x="1797" y="1"/>
                </a:moveTo>
                <a:cubicBezTo>
                  <a:pt x="1758" y="1"/>
                  <a:pt x="1720" y="19"/>
                  <a:pt x="1699" y="65"/>
                </a:cubicBezTo>
                <a:cubicBezTo>
                  <a:pt x="1675" y="122"/>
                  <a:pt x="1642" y="180"/>
                  <a:pt x="1609" y="229"/>
                </a:cubicBezTo>
                <a:cubicBezTo>
                  <a:pt x="1576" y="253"/>
                  <a:pt x="1560" y="286"/>
                  <a:pt x="1552" y="327"/>
                </a:cubicBezTo>
                <a:lnTo>
                  <a:pt x="1519" y="376"/>
                </a:lnTo>
                <a:cubicBezTo>
                  <a:pt x="1437" y="417"/>
                  <a:pt x="1412" y="516"/>
                  <a:pt x="1371" y="598"/>
                </a:cubicBezTo>
                <a:cubicBezTo>
                  <a:pt x="1314" y="704"/>
                  <a:pt x="1265" y="803"/>
                  <a:pt x="1215" y="909"/>
                </a:cubicBezTo>
                <a:lnTo>
                  <a:pt x="1191" y="934"/>
                </a:lnTo>
                <a:cubicBezTo>
                  <a:pt x="1092" y="1073"/>
                  <a:pt x="1002" y="1221"/>
                  <a:pt x="920" y="1377"/>
                </a:cubicBezTo>
                <a:cubicBezTo>
                  <a:pt x="756" y="1672"/>
                  <a:pt x="617" y="1992"/>
                  <a:pt x="510" y="2311"/>
                </a:cubicBezTo>
                <a:cubicBezTo>
                  <a:pt x="420" y="2459"/>
                  <a:pt x="330" y="2615"/>
                  <a:pt x="240" y="2762"/>
                </a:cubicBezTo>
                <a:lnTo>
                  <a:pt x="240" y="2771"/>
                </a:lnTo>
                <a:cubicBezTo>
                  <a:pt x="182" y="2828"/>
                  <a:pt x="125" y="2877"/>
                  <a:pt x="68" y="2935"/>
                </a:cubicBezTo>
                <a:cubicBezTo>
                  <a:pt x="1" y="3015"/>
                  <a:pt x="59" y="3145"/>
                  <a:pt x="150" y="3145"/>
                </a:cubicBezTo>
                <a:cubicBezTo>
                  <a:pt x="171" y="3145"/>
                  <a:pt x="193" y="3138"/>
                  <a:pt x="215" y="3123"/>
                </a:cubicBezTo>
                <a:lnTo>
                  <a:pt x="314" y="3049"/>
                </a:lnTo>
                <a:cubicBezTo>
                  <a:pt x="339" y="3074"/>
                  <a:pt x="368" y="3085"/>
                  <a:pt x="399" y="3085"/>
                </a:cubicBezTo>
                <a:cubicBezTo>
                  <a:pt x="409" y="3085"/>
                  <a:pt x="419" y="3084"/>
                  <a:pt x="428" y="3082"/>
                </a:cubicBezTo>
                <a:cubicBezTo>
                  <a:pt x="617" y="3049"/>
                  <a:pt x="805" y="3033"/>
                  <a:pt x="994" y="3025"/>
                </a:cubicBezTo>
                <a:cubicBezTo>
                  <a:pt x="1289" y="3057"/>
                  <a:pt x="1593" y="3074"/>
                  <a:pt x="1896" y="3074"/>
                </a:cubicBezTo>
                <a:cubicBezTo>
                  <a:pt x="1962" y="3074"/>
                  <a:pt x="2019" y="3074"/>
                  <a:pt x="2085" y="3082"/>
                </a:cubicBezTo>
                <a:cubicBezTo>
                  <a:pt x="2216" y="3090"/>
                  <a:pt x="2347" y="3098"/>
                  <a:pt x="2478" y="3107"/>
                </a:cubicBezTo>
                <a:cubicBezTo>
                  <a:pt x="2542" y="3109"/>
                  <a:pt x="2606" y="3110"/>
                  <a:pt x="2670" y="3110"/>
                </a:cubicBezTo>
                <a:cubicBezTo>
                  <a:pt x="2863" y="3110"/>
                  <a:pt x="3060" y="3101"/>
                  <a:pt x="3257" y="3082"/>
                </a:cubicBezTo>
                <a:lnTo>
                  <a:pt x="3273" y="3082"/>
                </a:lnTo>
                <a:cubicBezTo>
                  <a:pt x="3441" y="3119"/>
                  <a:pt x="3614" y="3137"/>
                  <a:pt x="3786" y="3137"/>
                </a:cubicBezTo>
                <a:cubicBezTo>
                  <a:pt x="3958" y="3137"/>
                  <a:pt x="4130" y="3119"/>
                  <a:pt x="4298" y="3082"/>
                </a:cubicBezTo>
                <a:cubicBezTo>
                  <a:pt x="4397" y="3090"/>
                  <a:pt x="4503" y="3090"/>
                  <a:pt x="4602" y="3098"/>
                </a:cubicBezTo>
                <a:lnTo>
                  <a:pt x="4864" y="3098"/>
                </a:lnTo>
                <a:cubicBezTo>
                  <a:pt x="4995" y="3098"/>
                  <a:pt x="5126" y="3098"/>
                  <a:pt x="5266" y="3090"/>
                </a:cubicBezTo>
                <a:lnTo>
                  <a:pt x="5430" y="3090"/>
                </a:lnTo>
                <a:cubicBezTo>
                  <a:pt x="5471" y="3098"/>
                  <a:pt x="5512" y="3098"/>
                  <a:pt x="5553" y="3098"/>
                </a:cubicBezTo>
                <a:cubicBezTo>
                  <a:pt x="5569" y="3098"/>
                  <a:pt x="5585" y="3098"/>
                  <a:pt x="5594" y="3090"/>
                </a:cubicBezTo>
                <a:lnTo>
                  <a:pt x="6151" y="3090"/>
                </a:lnTo>
                <a:cubicBezTo>
                  <a:pt x="6356" y="3082"/>
                  <a:pt x="6569" y="3066"/>
                  <a:pt x="6774" y="3033"/>
                </a:cubicBezTo>
                <a:cubicBezTo>
                  <a:pt x="7119" y="3049"/>
                  <a:pt x="7455" y="3049"/>
                  <a:pt x="7799" y="3049"/>
                </a:cubicBezTo>
                <a:cubicBezTo>
                  <a:pt x="7807" y="3057"/>
                  <a:pt x="7824" y="3066"/>
                  <a:pt x="7840" y="3074"/>
                </a:cubicBezTo>
                <a:cubicBezTo>
                  <a:pt x="7969" y="3092"/>
                  <a:pt x="8103" y="3102"/>
                  <a:pt x="8235" y="3102"/>
                </a:cubicBezTo>
                <a:cubicBezTo>
                  <a:pt x="8278" y="3102"/>
                  <a:pt x="8322" y="3101"/>
                  <a:pt x="8365" y="3098"/>
                </a:cubicBezTo>
                <a:lnTo>
                  <a:pt x="8406" y="3098"/>
                </a:lnTo>
                <a:cubicBezTo>
                  <a:pt x="8419" y="3119"/>
                  <a:pt x="8444" y="3133"/>
                  <a:pt x="8471" y="3133"/>
                </a:cubicBezTo>
                <a:cubicBezTo>
                  <a:pt x="8476" y="3133"/>
                  <a:pt x="8482" y="3133"/>
                  <a:pt x="8488" y="3131"/>
                </a:cubicBezTo>
                <a:lnTo>
                  <a:pt x="8570" y="3123"/>
                </a:lnTo>
                <a:cubicBezTo>
                  <a:pt x="8574" y="3127"/>
                  <a:pt x="8580" y="3129"/>
                  <a:pt x="8586" y="3129"/>
                </a:cubicBezTo>
                <a:cubicBezTo>
                  <a:pt x="8592" y="3129"/>
                  <a:pt x="8599" y="3127"/>
                  <a:pt x="8603" y="3123"/>
                </a:cubicBezTo>
                <a:cubicBezTo>
                  <a:pt x="8940" y="3089"/>
                  <a:pt x="9281" y="3074"/>
                  <a:pt x="9624" y="3074"/>
                </a:cubicBezTo>
                <a:cubicBezTo>
                  <a:pt x="9772" y="3074"/>
                  <a:pt x="9921" y="3077"/>
                  <a:pt x="10070" y="3082"/>
                </a:cubicBezTo>
                <a:cubicBezTo>
                  <a:pt x="10077" y="3083"/>
                  <a:pt x="10083" y="3084"/>
                  <a:pt x="10089" y="3084"/>
                </a:cubicBezTo>
                <a:cubicBezTo>
                  <a:pt x="10130" y="3084"/>
                  <a:pt x="10165" y="3060"/>
                  <a:pt x="10193" y="3025"/>
                </a:cubicBezTo>
                <a:cubicBezTo>
                  <a:pt x="10341" y="3025"/>
                  <a:pt x="10488" y="3016"/>
                  <a:pt x="10636" y="3008"/>
                </a:cubicBezTo>
                <a:cubicBezTo>
                  <a:pt x="10763" y="3021"/>
                  <a:pt x="10892" y="3027"/>
                  <a:pt x="11021" y="3027"/>
                </a:cubicBezTo>
                <a:cubicBezTo>
                  <a:pt x="11151" y="3027"/>
                  <a:pt x="11280" y="3021"/>
                  <a:pt x="11407" y="3008"/>
                </a:cubicBezTo>
                <a:cubicBezTo>
                  <a:pt x="11423" y="3008"/>
                  <a:pt x="11440" y="3000"/>
                  <a:pt x="11448" y="2992"/>
                </a:cubicBezTo>
                <a:cubicBezTo>
                  <a:pt x="11530" y="2992"/>
                  <a:pt x="11612" y="2885"/>
                  <a:pt x="11546" y="2812"/>
                </a:cubicBezTo>
                <a:cubicBezTo>
                  <a:pt x="11448" y="2680"/>
                  <a:pt x="11349" y="2549"/>
                  <a:pt x="11251" y="2426"/>
                </a:cubicBezTo>
                <a:lnTo>
                  <a:pt x="11251" y="2418"/>
                </a:lnTo>
                <a:cubicBezTo>
                  <a:pt x="11185" y="2295"/>
                  <a:pt x="11112" y="2180"/>
                  <a:pt x="11046" y="2065"/>
                </a:cubicBezTo>
                <a:cubicBezTo>
                  <a:pt x="11046" y="2041"/>
                  <a:pt x="11038" y="2008"/>
                  <a:pt x="11021" y="1983"/>
                </a:cubicBezTo>
                <a:cubicBezTo>
                  <a:pt x="10833" y="1655"/>
                  <a:pt x="10628" y="1336"/>
                  <a:pt x="10423" y="1032"/>
                </a:cubicBezTo>
                <a:cubicBezTo>
                  <a:pt x="10398" y="1000"/>
                  <a:pt x="10382" y="983"/>
                  <a:pt x="10349" y="967"/>
                </a:cubicBezTo>
                <a:cubicBezTo>
                  <a:pt x="10333" y="934"/>
                  <a:pt x="10308" y="893"/>
                  <a:pt x="10292" y="860"/>
                </a:cubicBezTo>
                <a:cubicBezTo>
                  <a:pt x="10300" y="819"/>
                  <a:pt x="10292" y="770"/>
                  <a:pt x="10267" y="729"/>
                </a:cubicBezTo>
                <a:cubicBezTo>
                  <a:pt x="10202" y="622"/>
                  <a:pt x="10120" y="516"/>
                  <a:pt x="10054" y="401"/>
                </a:cubicBezTo>
                <a:cubicBezTo>
                  <a:pt x="10054" y="393"/>
                  <a:pt x="10046" y="385"/>
                  <a:pt x="10046" y="376"/>
                </a:cubicBezTo>
                <a:lnTo>
                  <a:pt x="10029" y="360"/>
                </a:lnTo>
                <a:cubicBezTo>
                  <a:pt x="9988" y="294"/>
                  <a:pt x="9956" y="229"/>
                  <a:pt x="9931" y="155"/>
                </a:cubicBezTo>
                <a:cubicBezTo>
                  <a:pt x="9911" y="89"/>
                  <a:pt x="9854" y="50"/>
                  <a:pt x="9790" y="50"/>
                </a:cubicBezTo>
                <a:cubicBezTo>
                  <a:pt x="9774" y="50"/>
                  <a:pt x="9758" y="52"/>
                  <a:pt x="9742" y="57"/>
                </a:cubicBezTo>
                <a:lnTo>
                  <a:pt x="9726" y="57"/>
                </a:lnTo>
                <a:cubicBezTo>
                  <a:pt x="9711" y="52"/>
                  <a:pt x="9697" y="50"/>
                  <a:pt x="9682" y="50"/>
                </a:cubicBezTo>
                <a:cubicBezTo>
                  <a:pt x="9614" y="50"/>
                  <a:pt x="9548" y="94"/>
                  <a:pt x="9521" y="155"/>
                </a:cubicBezTo>
                <a:lnTo>
                  <a:pt x="9472" y="155"/>
                </a:lnTo>
                <a:cubicBezTo>
                  <a:pt x="9462" y="153"/>
                  <a:pt x="9453" y="152"/>
                  <a:pt x="9443" y="152"/>
                </a:cubicBezTo>
                <a:cubicBezTo>
                  <a:pt x="9420" y="152"/>
                  <a:pt x="9397" y="157"/>
                  <a:pt x="9373" y="163"/>
                </a:cubicBezTo>
                <a:cubicBezTo>
                  <a:pt x="9291" y="188"/>
                  <a:pt x="9218" y="221"/>
                  <a:pt x="9144" y="245"/>
                </a:cubicBezTo>
                <a:cubicBezTo>
                  <a:pt x="8906" y="245"/>
                  <a:pt x="8701" y="368"/>
                  <a:pt x="8496" y="483"/>
                </a:cubicBezTo>
                <a:cubicBezTo>
                  <a:pt x="8373" y="549"/>
                  <a:pt x="8250" y="614"/>
                  <a:pt x="8127" y="680"/>
                </a:cubicBezTo>
                <a:cubicBezTo>
                  <a:pt x="8004" y="745"/>
                  <a:pt x="7889" y="819"/>
                  <a:pt x="7758" y="877"/>
                </a:cubicBezTo>
                <a:cubicBezTo>
                  <a:pt x="7734" y="885"/>
                  <a:pt x="7701" y="901"/>
                  <a:pt x="7668" y="909"/>
                </a:cubicBezTo>
                <a:cubicBezTo>
                  <a:pt x="7627" y="942"/>
                  <a:pt x="7602" y="983"/>
                  <a:pt x="7602" y="1041"/>
                </a:cubicBezTo>
                <a:cubicBezTo>
                  <a:pt x="7430" y="1114"/>
                  <a:pt x="7242" y="1180"/>
                  <a:pt x="7053" y="1213"/>
                </a:cubicBezTo>
                <a:cubicBezTo>
                  <a:pt x="7004" y="1213"/>
                  <a:pt x="6963" y="1254"/>
                  <a:pt x="6955" y="1303"/>
                </a:cubicBezTo>
                <a:cubicBezTo>
                  <a:pt x="6807" y="1311"/>
                  <a:pt x="6668" y="1336"/>
                  <a:pt x="6528" y="1385"/>
                </a:cubicBezTo>
                <a:lnTo>
                  <a:pt x="6241" y="1401"/>
                </a:lnTo>
                <a:cubicBezTo>
                  <a:pt x="6200" y="1401"/>
                  <a:pt x="6159" y="1418"/>
                  <a:pt x="6135" y="1450"/>
                </a:cubicBezTo>
                <a:cubicBezTo>
                  <a:pt x="6094" y="1459"/>
                  <a:pt x="6045" y="1467"/>
                  <a:pt x="6004" y="1475"/>
                </a:cubicBezTo>
                <a:cubicBezTo>
                  <a:pt x="5815" y="1442"/>
                  <a:pt x="5626" y="1418"/>
                  <a:pt x="5438" y="1401"/>
                </a:cubicBezTo>
                <a:cubicBezTo>
                  <a:pt x="5364" y="1399"/>
                  <a:pt x="5290" y="1398"/>
                  <a:pt x="5217" y="1398"/>
                </a:cubicBezTo>
                <a:cubicBezTo>
                  <a:pt x="5069" y="1398"/>
                  <a:pt x="4921" y="1401"/>
                  <a:pt x="4774" y="1401"/>
                </a:cubicBezTo>
                <a:lnTo>
                  <a:pt x="4741" y="1393"/>
                </a:lnTo>
                <a:lnTo>
                  <a:pt x="4446" y="1237"/>
                </a:lnTo>
                <a:cubicBezTo>
                  <a:pt x="4290" y="1155"/>
                  <a:pt x="4134" y="1082"/>
                  <a:pt x="3978" y="1000"/>
                </a:cubicBezTo>
                <a:cubicBezTo>
                  <a:pt x="3806" y="885"/>
                  <a:pt x="3626" y="778"/>
                  <a:pt x="3437" y="688"/>
                </a:cubicBezTo>
                <a:lnTo>
                  <a:pt x="3396" y="663"/>
                </a:lnTo>
                <a:cubicBezTo>
                  <a:pt x="3380" y="655"/>
                  <a:pt x="3364" y="647"/>
                  <a:pt x="3347" y="647"/>
                </a:cubicBezTo>
                <a:cubicBezTo>
                  <a:pt x="3200" y="573"/>
                  <a:pt x="3052" y="499"/>
                  <a:pt x="2904" y="442"/>
                </a:cubicBezTo>
                <a:cubicBezTo>
                  <a:pt x="2716" y="303"/>
                  <a:pt x="2511" y="196"/>
                  <a:pt x="2298" y="122"/>
                </a:cubicBezTo>
                <a:cubicBezTo>
                  <a:pt x="2213" y="92"/>
                  <a:pt x="2118" y="75"/>
                  <a:pt x="2025" y="75"/>
                </a:cubicBezTo>
                <a:cubicBezTo>
                  <a:pt x="1993" y="75"/>
                  <a:pt x="1961" y="77"/>
                  <a:pt x="1929" y="81"/>
                </a:cubicBezTo>
                <a:cubicBezTo>
                  <a:pt x="1905" y="34"/>
                  <a:pt x="1849" y="1"/>
                  <a:pt x="17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7"/>
          <p:cNvSpPr/>
          <p:nvPr/>
        </p:nvSpPr>
        <p:spPr>
          <a:xfrm>
            <a:off x="3912763" y="3290041"/>
            <a:ext cx="1318475" cy="1311667"/>
          </a:xfrm>
          <a:custGeom>
            <a:rect b="b" l="l" r="r" t="t"/>
            <a:pathLst>
              <a:path extrusionOk="0" h="17611" w="17703">
                <a:moveTo>
                  <a:pt x="8913" y="1193"/>
                </a:moveTo>
                <a:cubicBezTo>
                  <a:pt x="8913" y="1217"/>
                  <a:pt x="8913" y="1250"/>
                  <a:pt x="8913" y="1283"/>
                </a:cubicBezTo>
                <a:cubicBezTo>
                  <a:pt x="8905" y="1275"/>
                  <a:pt x="8905" y="1275"/>
                  <a:pt x="8897" y="1275"/>
                </a:cubicBezTo>
                <a:lnTo>
                  <a:pt x="8897" y="1258"/>
                </a:lnTo>
                <a:cubicBezTo>
                  <a:pt x="8905" y="1242"/>
                  <a:pt x="8905" y="1217"/>
                  <a:pt x="8913" y="1193"/>
                </a:cubicBezTo>
                <a:close/>
                <a:moveTo>
                  <a:pt x="8921" y="1185"/>
                </a:moveTo>
                <a:cubicBezTo>
                  <a:pt x="8929" y="1193"/>
                  <a:pt x="8938" y="1201"/>
                  <a:pt x="8938" y="1209"/>
                </a:cubicBezTo>
                <a:cubicBezTo>
                  <a:pt x="8938" y="1253"/>
                  <a:pt x="8931" y="1291"/>
                  <a:pt x="8930" y="1333"/>
                </a:cubicBezTo>
                <a:lnTo>
                  <a:pt x="8930" y="1333"/>
                </a:lnTo>
                <a:cubicBezTo>
                  <a:pt x="8928" y="1323"/>
                  <a:pt x="8926" y="1312"/>
                  <a:pt x="8921" y="1299"/>
                </a:cubicBezTo>
                <a:lnTo>
                  <a:pt x="8921" y="1185"/>
                </a:lnTo>
                <a:close/>
                <a:moveTo>
                  <a:pt x="8933" y="1349"/>
                </a:moveTo>
                <a:cubicBezTo>
                  <a:pt x="8938" y="1351"/>
                  <a:pt x="8938" y="1357"/>
                  <a:pt x="8938" y="1357"/>
                </a:cubicBezTo>
                <a:lnTo>
                  <a:pt x="8938" y="1365"/>
                </a:lnTo>
                <a:cubicBezTo>
                  <a:pt x="8936" y="1359"/>
                  <a:pt x="8934" y="1354"/>
                  <a:pt x="8933" y="1349"/>
                </a:cubicBezTo>
                <a:close/>
                <a:moveTo>
                  <a:pt x="9044" y="1283"/>
                </a:moveTo>
                <a:lnTo>
                  <a:pt x="9044" y="1283"/>
                </a:lnTo>
                <a:cubicBezTo>
                  <a:pt x="9069" y="1316"/>
                  <a:pt x="9085" y="1349"/>
                  <a:pt x="9110" y="1390"/>
                </a:cubicBezTo>
                <a:lnTo>
                  <a:pt x="9110" y="1398"/>
                </a:lnTo>
                <a:cubicBezTo>
                  <a:pt x="9102" y="1406"/>
                  <a:pt x="9102" y="1406"/>
                  <a:pt x="9102" y="1406"/>
                </a:cubicBezTo>
                <a:lnTo>
                  <a:pt x="9102" y="1521"/>
                </a:lnTo>
                <a:cubicBezTo>
                  <a:pt x="9093" y="1480"/>
                  <a:pt x="9077" y="1431"/>
                  <a:pt x="9069" y="1390"/>
                </a:cubicBezTo>
                <a:cubicBezTo>
                  <a:pt x="9069" y="1349"/>
                  <a:pt x="9052" y="1316"/>
                  <a:pt x="9044" y="1283"/>
                </a:cubicBezTo>
                <a:close/>
                <a:moveTo>
                  <a:pt x="8905" y="1316"/>
                </a:moveTo>
                <a:cubicBezTo>
                  <a:pt x="8905" y="1357"/>
                  <a:pt x="8921" y="1398"/>
                  <a:pt x="8921" y="1439"/>
                </a:cubicBezTo>
                <a:cubicBezTo>
                  <a:pt x="8921" y="1480"/>
                  <a:pt x="8929" y="1513"/>
                  <a:pt x="8929" y="1554"/>
                </a:cubicBezTo>
                <a:cubicBezTo>
                  <a:pt x="8921" y="1537"/>
                  <a:pt x="8913" y="1521"/>
                  <a:pt x="8905" y="1504"/>
                </a:cubicBezTo>
                <a:cubicBezTo>
                  <a:pt x="8905" y="1496"/>
                  <a:pt x="8905" y="1488"/>
                  <a:pt x="8913" y="1472"/>
                </a:cubicBezTo>
                <a:cubicBezTo>
                  <a:pt x="8913" y="1442"/>
                  <a:pt x="8888" y="1417"/>
                  <a:pt x="8862" y="1417"/>
                </a:cubicBezTo>
                <a:cubicBezTo>
                  <a:pt x="8851" y="1417"/>
                  <a:pt x="8840" y="1421"/>
                  <a:pt x="8831" y="1431"/>
                </a:cubicBezTo>
                <a:cubicBezTo>
                  <a:pt x="8847" y="1406"/>
                  <a:pt x="8847" y="1381"/>
                  <a:pt x="8856" y="1365"/>
                </a:cubicBezTo>
                <a:lnTo>
                  <a:pt x="8856" y="1390"/>
                </a:lnTo>
                <a:cubicBezTo>
                  <a:pt x="8856" y="1402"/>
                  <a:pt x="8864" y="1408"/>
                  <a:pt x="8873" y="1408"/>
                </a:cubicBezTo>
                <a:cubicBezTo>
                  <a:pt x="8882" y="1408"/>
                  <a:pt x="8893" y="1402"/>
                  <a:pt x="8897" y="1390"/>
                </a:cubicBezTo>
                <a:cubicBezTo>
                  <a:pt x="8897" y="1365"/>
                  <a:pt x="8897" y="1340"/>
                  <a:pt x="8905" y="1316"/>
                </a:cubicBezTo>
                <a:close/>
                <a:moveTo>
                  <a:pt x="8618" y="1513"/>
                </a:moveTo>
                <a:cubicBezTo>
                  <a:pt x="8618" y="1529"/>
                  <a:pt x="8610" y="1545"/>
                  <a:pt x="8602" y="1562"/>
                </a:cubicBezTo>
                <a:lnTo>
                  <a:pt x="8602" y="1586"/>
                </a:lnTo>
                <a:cubicBezTo>
                  <a:pt x="8602" y="1595"/>
                  <a:pt x="8602" y="1603"/>
                  <a:pt x="8593" y="1611"/>
                </a:cubicBezTo>
                <a:cubicBezTo>
                  <a:pt x="8589" y="1620"/>
                  <a:pt x="8584" y="1629"/>
                  <a:pt x="8581" y="1638"/>
                </a:cubicBezTo>
                <a:lnTo>
                  <a:pt x="8581" y="1638"/>
                </a:lnTo>
                <a:cubicBezTo>
                  <a:pt x="8588" y="1602"/>
                  <a:pt x="8595" y="1563"/>
                  <a:pt x="8602" y="1529"/>
                </a:cubicBezTo>
                <a:lnTo>
                  <a:pt x="8618" y="1513"/>
                </a:lnTo>
                <a:close/>
                <a:moveTo>
                  <a:pt x="9134" y="1439"/>
                </a:moveTo>
                <a:lnTo>
                  <a:pt x="9134" y="1439"/>
                </a:lnTo>
                <a:cubicBezTo>
                  <a:pt x="9151" y="1455"/>
                  <a:pt x="9167" y="1472"/>
                  <a:pt x="9184" y="1496"/>
                </a:cubicBezTo>
                <a:lnTo>
                  <a:pt x="9175" y="1504"/>
                </a:lnTo>
                <a:cubicBezTo>
                  <a:pt x="9170" y="1550"/>
                  <a:pt x="9172" y="1596"/>
                  <a:pt x="9177" y="1642"/>
                </a:cubicBezTo>
                <a:lnTo>
                  <a:pt x="9177" y="1642"/>
                </a:lnTo>
                <a:cubicBezTo>
                  <a:pt x="9172" y="1622"/>
                  <a:pt x="9167" y="1601"/>
                  <a:pt x="9159" y="1578"/>
                </a:cubicBezTo>
                <a:cubicBezTo>
                  <a:pt x="9151" y="1529"/>
                  <a:pt x="9143" y="1480"/>
                  <a:pt x="9134" y="1439"/>
                </a:cubicBezTo>
                <a:close/>
                <a:moveTo>
                  <a:pt x="8724" y="1349"/>
                </a:moveTo>
                <a:lnTo>
                  <a:pt x="8724" y="1349"/>
                </a:lnTo>
                <a:cubicBezTo>
                  <a:pt x="8716" y="1373"/>
                  <a:pt x="8708" y="1398"/>
                  <a:pt x="8708" y="1422"/>
                </a:cubicBezTo>
                <a:cubicBezTo>
                  <a:pt x="8700" y="1455"/>
                  <a:pt x="8700" y="1504"/>
                  <a:pt x="8692" y="1537"/>
                </a:cubicBezTo>
                <a:cubicBezTo>
                  <a:pt x="8683" y="1562"/>
                  <a:pt x="8675" y="1586"/>
                  <a:pt x="8675" y="1603"/>
                </a:cubicBezTo>
                <a:cubicBezTo>
                  <a:pt x="8675" y="1619"/>
                  <a:pt x="8675" y="1627"/>
                  <a:pt x="8675" y="1636"/>
                </a:cubicBezTo>
                <a:cubicBezTo>
                  <a:pt x="8675" y="1652"/>
                  <a:pt x="8688" y="1660"/>
                  <a:pt x="8700" y="1660"/>
                </a:cubicBezTo>
                <a:cubicBezTo>
                  <a:pt x="8712" y="1660"/>
                  <a:pt x="8724" y="1652"/>
                  <a:pt x="8724" y="1636"/>
                </a:cubicBezTo>
                <a:cubicBezTo>
                  <a:pt x="8724" y="1603"/>
                  <a:pt x="8733" y="1570"/>
                  <a:pt x="8741" y="1537"/>
                </a:cubicBezTo>
                <a:cubicBezTo>
                  <a:pt x="8741" y="1537"/>
                  <a:pt x="8741" y="1529"/>
                  <a:pt x="8741" y="1529"/>
                </a:cubicBezTo>
                <a:lnTo>
                  <a:pt x="8741" y="1513"/>
                </a:lnTo>
                <a:cubicBezTo>
                  <a:pt x="8757" y="1472"/>
                  <a:pt x="8757" y="1431"/>
                  <a:pt x="8774" y="1390"/>
                </a:cubicBezTo>
                <a:lnTo>
                  <a:pt x="8774" y="1390"/>
                </a:lnTo>
                <a:cubicBezTo>
                  <a:pt x="8773" y="1405"/>
                  <a:pt x="8772" y="1425"/>
                  <a:pt x="8765" y="1439"/>
                </a:cubicBezTo>
                <a:cubicBezTo>
                  <a:pt x="8757" y="1472"/>
                  <a:pt x="8757" y="1496"/>
                  <a:pt x="8757" y="1529"/>
                </a:cubicBezTo>
                <a:cubicBezTo>
                  <a:pt x="8757" y="1536"/>
                  <a:pt x="8763" y="1548"/>
                  <a:pt x="8773" y="1548"/>
                </a:cubicBezTo>
                <a:cubicBezTo>
                  <a:pt x="8776" y="1548"/>
                  <a:pt x="8779" y="1547"/>
                  <a:pt x="8782" y="1545"/>
                </a:cubicBezTo>
                <a:lnTo>
                  <a:pt x="8782" y="1545"/>
                </a:lnTo>
                <a:cubicBezTo>
                  <a:pt x="8733" y="1644"/>
                  <a:pt x="8667" y="1734"/>
                  <a:pt x="8585" y="1808"/>
                </a:cubicBezTo>
                <a:cubicBezTo>
                  <a:pt x="8618" y="1734"/>
                  <a:pt x="8643" y="1660"/>
                  <a:pt x="8651" y="1586"/>
                </a:cubicBezTo>
                <a:lnTo>
                  <a:pt x="8651" y="1578"/>
                </a:lnTo>
                <a:cubicBezTo>
                  <a:pt x="8667" y="1545"/>
                  <a:pt x="8675" y="1513"/>
                  <a:pt x="8683" y="1472"/>
                </a:cubicBezTo>
                <a:cubicBezTo>
                  <a:pt x="8700" y="1431"/>
                  <a:pt x="8708" y="1390"/>
                  <a:pt x="8724" y="1349"/>
                </a:cubicBezTo>
                <a:close/>
                <a:moveTo>
                  <a:pt x="8938" y="1111"/>
                </a:moveTo>
                <a:cubicBezTo>
                  <a:pt x="8938" y="1119"/>
                  <a:pt x="8946" y="1135"/>
                  <a:pt x="8962" y="1135"/>
                </a:cubicBezTo>
                <a:cubicBezTo>
                  <a:pt x="8979" y="1168"/>
                  <a:pt x="9003" y="1209"/>
                  <a:pt x="9028" y="1250"/>
                </a:cubicBezTo>
                <a:cubicBezTo>
                  <a:pt x="9020" y="1250"/>
                  <a:pt x="9020" y="1250"/>
                  <a:pt x="9028" y="1258"/>
                </a:cubicBezTo>
                <a:cubicBezTo>
                  <a:pt x="9020" y="1267"/>
                  <a:pt x="9020" y="1283"/>
                  <a:pt x="9028" y="1291"/>
                </a:cubicBezTo>
                <a:cubicBezTo>
                  <a:pt x="9028" y="1313"/>
                  <a:pt x="9028" y="1334"/>
                  <a:pt x="9030" y="1356"/>
                </a:cubicBezTo>
                <a:lnTo>
                  <a:pt x="9030" y="1356"/>
                </a:lnTo>
                <a:cubicBezTo>
                  <a:pt x="9027" y="1347"/>
                  <a:pt x="9023" y="1340"/>
                  <a:pt x="9020" y="1332"/>
                </a:cubicBezTo>
                <a:cubicBezTo>
                  <a:pt x="9020" y="1332"/>
                  <a:pt x="9020" y="1324"/>
                  <a:pt x="9011" y="1324"/>
                </a:cubicBezTo>
                <a:cubicBezTo>
                  <a:pt x="9011" y="1308"/>
                  <a:pt x="9003" y="1291"/>
                  <a:pt x="9003" y="1267"/>
                </a:cubicBezTo>
                <a:cubicBezTo>
                  <a:pt x="8995" y="1267"/>
                  <a:pt x="8995" y="1258"/>
                  <a:pt x="8987" y="1258"/>
                </a:cubicBezTo>
                <a:cubicBezTo>
                  <a:pt x="8979" y="1267"/>
                  <a:pt x="8979" y="1267"/>
                  <a:pt x="8979" y="1275"/>
                </a:cubicBezTo>
                <a:cubicBezTo>
                  <a:pt x="8995" y="1308"/>
                  <a:pt x="9003" y="1340"/>
                  <a:pt x="9003" y="1373"/>
                </a:cubicBezTo>
                <a:cubicBezTo>
                  <a:pt x="9003" y="1381"/>
                  <a:pt x="9003" y="1390"/>
                  <a:pt x="9011" y="1390"/>
                </a:cubicBezTo>
                <a:cubicBezTo>
                  <a:pt x="9028" y="1463"/>
                  <a:pt x="9044" y="1545"/>
                  <a:pt x="9052" y="1619"/>
                </a:cubicBezTo>
                <a:lnTo>
                  <a:pt x="9052" y="1668"/>
                </a:lnTo>
                <a:cubicBezTo>
                  <a:pt x="9052" y="1693"/>
                  <a:pt x="9052" y="1718"/>
                  <a:pt x="9052" y="1742"/>
                </a:cubicBezTo>
                <a:cubicBezTo>
                  <a:pt x="9052" y="1750"/>
                  <a:pt x="9061" y="1754"/>
                  <a:pt x="9068" y="1754"/>
                </a:cubicBezTo>
                <a:cubicBezTo>
                  <a:pt x="9075" y="1754"/>
                  <a:pt x="9081" y="1750"/>
                  <a:pt x="9077" y="1742"/>
                </a:cubicBezTo>
                <a:cubicBezTo>
                  <a:pt x="9077" y="1726"/>
                  <a:pt x="9077" y="1693"/>
                  <a:pt x="9077" y="1677"/>
                </a:cubicBezTo>
                <a:cubicBezTo>
                  <a:pt x="9077" y="1652"/>
                  <a:pt x="9077" y="1627"/>
                  <a:pt x="9069" y="1603"/>
                </a:cubicBezTo>
                <a:cubicBezTo>
                  <a:pt x="9069" y="1562"/>
                  <a:pt x="9061" y="1529"/>
                  <a:pt x="9061" y="1488"/>
                </a:cubicBezTo>
                <a:lnTo>
                  <a:pt x="9061" y="1480"/>
                </a:lnTo>
                <a:lnTo>
                  <a:pt x="9069" y="1521"/>
                </a:lnTo>
                <a:cubicBezTo>
                  <a:pt x="9085" y="1578"/>
                  <a:pt x="9093" y="1636"/>
                  <a:pt x="9093" y="1693"/>
                </a:cubicBezTo>
                <a:cubicBezTo>
                  <a:pt x="9110" y="1750"/>
                  <a:pt x="9118" y="1800"/>
                  <a:pt x="9118" y="1849"/>
                </a:cubicBezTo>
                <a:cubicBezTo>
                  <a:pt x="9118" y="1851"/>
                  <a:pt x="9118" y="1853"/>
                  <a:pt x="9119" y="1855"/>
                </a:cubicBezTo>
                <a:lnTo>
                  <a:pt x="9119" y="1855"/>
                </a:lnTo>
                <a:cubicBezTo>
                  <a:pt x="9086" y="1804"/>
                  <a:pt x="9053" y="1752"/>
                  <a:pt x="9020" y="1701"/>
                </a:cubicBezTo>
                <a:cubicBezTo>
                  <a:pt x="9011" y="1677"/>
                  <a:pt x="8995" y="1660"/>
                  <a:pt x="8987" y="1636"/>
                </a:cubicBezTo>
                <a:cubicBezTo>
                  <a:pt x="9003" y="1611"/>
                  <a:pt x="9003" y="1578"/>
                  <a:pt x="9003" y="1545"/>
                </a:cubicBezTo>
                <a:cubicBezTo>
                  <a:pt x="8995" y="1431"/>
                  <a:pt x="8987" y="1316"/>
                  <a:pt x="8962" y="1201"/>
                </a:cubicBezTo>
                <a:lnTo>
                  <a:pt x="8954" y="1201"/>
                </a:lnTo>
                <a:cubicBezTo>
                  <a:pt x="8954" y="1220"/>
                  <a:pt x="8955" y="1239"/>
                  <a:pt x="8957" y="1258"/>
                </a:cubicBezTo>
                <a:lnTo>
                  <a:pt x="8957" y="1258"/>
                </a:lnTo>
                <a:lnTo>
                  <a:pt x="8954" y="1242"/>
                </a:lnTo>
                <a:cubicBezTo>
                  <a:pt x="8954" y="1245"/>
                  <a:pt x="8954" y="1247"/>
                  <a:pt x="8954" y="1250"/>
                </a:cubicBezTo>
                <a:cubicBezTo>
                  <a:pt x="8955" y="1256"/>
                  <a:pt x="8957" y="1262"/>
                  <a:pt x="8958" y="1267"/>
                </a:cubicBezTo>
                <a:lnTo>
                  <a:pt x="8958" y="1267"/>
                </a:lnTo>
                <a:cubicBezTo>
                  <a:pt x="8958" y="1264"/>
                  <a:pt x="8958" y="1261"/>
                  <a:pt x="8957" y="1258"/>
                </a:cubicBezTo>
                <a:lnTo>
                  <a:pt x="8957" y="1258"/>
                </a:lnTo>
                <a:lnTo>
                  <a:pt x="8962" y="1283"/>
                </a:lnTo>
                <a:cubicBezTo>
                  <a:pt x="8963" y="1287"/>
                  <a:pt x="8964" y="1290"/>
                  <a:pt x="8964" y="1294"/>
                </a:cubicBezTo>
                <a:lnTo>
                  <a:pt x="8964" y="1294"/>
                </a:lnTo>
                <a:cubicBezTo>
                  <a:pt x="8962" y="1285"/>
                  <a:pt x="8960" y="1276"/>
                  <a:pt x="8958" y="1267"/>
                </a:cubicBezTo>
                <a:lnTo>
                  <a:pt x="8958" y="1267"/>
                </a:lnTo>
                <a:cubicBezTo>
                  <a:pt x="8961" y="1294"/>
                  <a:pt x="8966" y="1321"/>
                  <a:pt x="8970" y="1349"/>
                </a:cubicBezTo>
                <a:cubicBezTo>
                  <a:pt x="8970" y="1347"/>
                  <a:pt x="8970" y="1345"/>
                  <a:pt x="8970" y="1344"/>
                </a:cubicBezTo>
                <a:lnTo>
                  <a:pt x="8970" y="1344"/>
                </a:lnTo>
                <a:cubicBezTo>
                  <a:pt x="8972" y="1365"/>
                  <a:pt x="8975" y="1385"/>
                  <a:pt x="8979" y="1406"/>
                </a:cubicBezTo>
                <a:cubicBezTo>
                  <a:pt x="8979" y="1447"/>
                  <a:pt x="8987" y="1480"/>
                  <a:pt x="8995" y="1521"/>
                </a:cubicBezTo>
                <a:lnTo>
                  <a:pt x="8979" y="1521"/>
                </a:lnTo>
                <a:cubicBezTo>
                  <a:pt x="8979" y="1545"/>
                  <a:pt x="8979" y="1562"/>
                  <a:pt x="8970" y="1578"/>
                </a:cubicBezTo>
                <a:cubicBezTo>
                  <a:pt x="8970" y="1570"/>
                  <a:pt x="8970" y="1562"/>
                  <a:pt x="8970" y="1554"/>
                </a:cubicBezTo>
                <a:lnTo>
                  <a:pt x="8970" y="1455"/>
                </a:lnTo>
                <a:cubicBezTo>
                  <a:pt x="8970" y="1422"/>
                  <a:pt x="8962" y="1381"/>
                  <a:pt x="8954" y="1340"/>
                </a:cubicBezTo>
                <a:cubicBezTo>
                  <a:pt x="8954" y="1310"/>
                  <a:pt x="8954" y="1280"/>
                  <a:pt x="8954" y="1250"/>
                </a:cubicBezTo>
                <a:cubicBezTo>
                  <a:pt x="8954" y="1234"/>
                  <a:pt x="8946" y="1217"/>
                  <a:pt x="8938" y="1193"/>
                </a:cubicBezTo>
                <a:lnTo>
                  <a:pt x="8938" y="1176"/>
                </a:lnTo>
                <a:cubicBezTo>
                  <a:pt x="8938" y="1168"/>
                  <a:pt x="8929" y="1160"/>
                  <a:pt x="8921" y="1152"/>
                </a:cubicBezTo>
                <a:lnTo>
                  <a:pt x="8921" y="1135"/>
                </a:lnTo>
                <a:cubicBezTo>
                  <a:pt x="8921" y="1135"/>
                  <a:pt x="8921" y="1127"/>
                  <a:pt x="8913" y="1127"/>
                </a:cubicBezTo>
                <a:lnTo>
                  <a:pt x="8938" y="1111"/>
                </a:lnTo>
                <a:close/>
                <a:moveTo>
                  <a:pt x="8454" y="1734"/>
                </a:moveTo>
                <a:cubicBezTo>
                  <a:pt x="8446" y="1759"/>
                  <a:pt x="8446" y="1775"/>
                  <a:pt x="8429" y="1800"/>
                </a:cubicBezTo>
                <a:cubicBezTo>
                  <a:pt x="8421" y="1832"/>
                  <a:pt x="8413" y="1865"/>
                  <a:pt x="8397" y="1890"/>
                </a:cubicBezTo>
                <a:lnTo>
                  <a:pt x="8388" y="1890"/>
                </a:lnTo>
                <a:lnTo>
                  <a:pt x="8388" y="1873"/>
                </a:lnTo>
                <a:cubicBezTo>
                  <a:pt x="8405" y="1841"/>
                  <a:pt x="8413" y="1800"/>
                  <a:pt x="8429" y="1759"/>
                </a:cubicBezTo>
                <a:cubicBezTo>
                  <a:pt x="8438" y="1750"/>
                  <a:pt x="8446" y="1742"/>
                  <a:pt x="8454" y="1734"/>
                </a:cubicBezTo>
                <a:close/>
                <a:moveTo>
                  <a:pt x="8528" y="1824"/>
                </a:moveTo>
                <a:cubicBezTo>
                  <a:pt x="8528" y="1841"/>
                  <a:pt x="8536" y="1849"/>
                  <a:pt x="8544" y="1849"/>
                </a:cubicBezTo>
                <a:lnTo>
                  <a:pt x="8528" y="1873"/>
                </a:lnTo>
                <a:cubicBezTo>
                  <a:pt x="8511" y="1890"/>
                  <a:pt x="8511" y="1898"/>
                  <a:pt x="8495" y="1914"/>
                </a:cubicBezTo>
                <a:cubicBezTo>
                  <a:pt x="8511" y="1881"/>
                  <a:pt x="8520" y="1857"/>
                  <a:pt x="8528" y="1824"/>
                </a:cubicBezTo>
                <a:close/>
                <a:moveTo>
                  <a:pt x="9266" y="1619"/>
                </a:moveTo>
                <a:lnTo>
                  <a:pt x="9331" y="1709"/>
                </a:lnTo>
                <a:cubicBezTo>
                  <a:pt x="9331" y="1734"/>
                  <a:pt x="9339" y="1767"/>
                  <a:pt x="9339" y="1791"/>
                </a:cubicBezTo>
                <a:cubicBezTo>
                  <a:pt x="9339" y="1849"/>
                  <a:pt x="9348" y="1898"/>
                  <a:pt x="9356" y="1947"/>
                </a:cubicBezTo>
                <a:cubicBezTo>
                  <a:pt x="9356" y="1963"/>
                  <a:pt x="9356" y="1980"/>
                  <a:pt x="9356" y="1996"/>
                </a:cubicBezTo>
                <a:cubicBezTo>
                  <a:pt x="9348" y="1947"/>
                  <a:pt x="9339" y="1906"/>
                  <a:pt x="9331" y="1857"/>
                </a:cubicBezTo>
                <a:cubicBezTo>
                  <a:pt x="9323" y="1808"/>
                  <a:pt x="9315" y="1759"/>
                  <a:pt x="9298" y="1701"/>
                </a:cubicBezTo>
                <a:cubicBezTo>
                  <a:pt x="9282" y="1677"/>
                  <a:pt x="9274" y="1652"/>
                  <a:pt x="9266" y="1619"/>
                </a:cubicBezTo>
                <a:close/>
                <a:moveTo>
                  <a:pt x="8339" y="1898"/>
                </a:moveTo>
                <a:cubicBezTo>
                  <a:pt x="8339" y="1906"/>
                  <a:pt x="8339" y="1914"/>
                  <a:pt x="8339" y="1922"/>
                </a:cubicBezTo>
                <a:cubicBezTo>
                  <a:pt x="8331" y="1939"/>
                  <a:pt x="8323" y="1955"/>
                  <a:pt x="8323" y="1980"/>
                </a:cubicBezTo>
                <a:lnTo>
                  <a:pt x="8298" y="2021"/>
                </a:lnTo>
                <a:lnTo>
                  <a:pt x="8241" y="2160"/>
                </a:lnTo>
                <a:cubicBezTo>
                  <a:pt x="8249" y="2119"/>
                  <a:pt x="8257" y="2078"/>
                  <a:pt x="8257" y="2045"/>
                </a:cubicBezTo>
                <a:lnTo>
                  <a:pt x="8339" y="1898"/>
                </a:lnTo>
                <a:close/>
                <a:moveTo>
                  <a:pt x="9200" y="1513"/>
                </a:moveTo>
                <a:cubicBezTo>
                  <a:pt x="9208" y="1545"/>
                  <a:pt x="9208" y="1570"/>
                  <a:pt x="9208" y="1603"/>
                </a:cubicBezTo>
                <a:cubicBezTo>
                  <a:pt x="9216" y="1644"/>
                  <a:pt x="9233" y="1685"/>
                  <a:pt x="9241" y="1734"/>
                </a:cubicBezTo>
                <a:lnTo>
                  <a:pt x="9241" y="1775"/>
                </a:lnTo>
                <a:lnTo>
                  <a:pt x="9241" y="1816"/>
                </a:lnTo>
                <a:cubicBezTo>
                  <a:pt x="9241" y="1865"/>
                  <a:pt x="9249" y="1906"/>
                  <a:pt x="9249" y="1955"/>
                </a:cubicBezTo>
                <a:cubicBezTo>
                  <a:pt x="9257" y="1996"/>
                  <a:pt x="9257" y="2013"/>
                  <a:pt x="9257" y="2045"/>
                </a:cubicBezTo>
                <a:cubicBezTo>
                  <a:pt x="9257" y="2061"/>
                  <a:pt x="9266" y="2067"/>
                  <a:pt x="9276" y="2067"/>
                </a:cubicBezTo>
                <a:cubicBezTo>
                  <a:pt x="9287" y="2067"/>
                  <a:pt x="9298" y="2059"/>
                  <a:pt x="9298" y="2045"/>
                </a:cubicBezTo>
                <a:cubicBezTo>
                  <a:pt x="9298" y="1988"/>
                  <a:pt x="9290" y="1931"/>
                  <a:pt x="9282" y="1873"/>
                </a:cubicBezTo>
                <a:cubicBezTo>
                  <a:pt x="9274" y="1824"/>
                  <a:pt x="9274" y="1783"/>
                  <a:pt x="9266" y="1742"/>
                </a:cubicBezTo>
                <a:lnTo>
                  <a:pt x="9266" y="1693"/>
                </a:lnTo>
                <a:cubicBezTo>
                  <a:pt x="9282" y="1734"/>
                  <a:pt x="9290" y="1775"/>
                  <a:pt x="9298" y="1824"/>
                </a:cubicBezTo>
                <a:cubicBezTo>
                  <a:pt x="9307" y="1865"/>
                  <a:pt x="9307" y="1922"/>
                  <a:pt x="9315" y="1972"/>
                </a:cubicBezTo>
                <a:cubicBezTo>
                  <a:pt x="9323" y="1996"/>
                  <a:pt x="9323" y="2021"/>
                  <a:pt x="9323" y="2054"/>
                </a:cubicBezTo>
                <a:lnTo>
                  <a:pt x="9323" y="2136"/>
                </a:lnTo>
                <a:cubicBezTo>
                  <a:pt x="9323" y="2148"/>
                  <a:pt x="9333" y="2154"/>
                  <a:pt x="9344" y="2154"/>
                </a:cubicBezTo>
                <a:cubicBezTo>
                  <a:pt x="9354" y="2154"/>
                  <a:pt x="9364" y="2148"/>
                  <a:pt x="9364" y="2136"/>
                </a:cubicBezTo>
                <a:cubicBezTo>
                  <a:pt x="9364" y="2128"/>
                  <a:pt x="9364" y="2123"/>
                  <a:pt x="9364" y="2119"/>
                </a:cubicBezTo>
                <a:cubicBezTo>
                  <a:pt x="9364" y="2144"/>
                  <a:pt x="9372" y="2168"/>
                  <a:pt x="9380" y="2193"/>
                </a:cubicBezTo>
                <a:cubicBezTo>
                  <a:pt x="9380" y="2209"/>
                  <a:pt x="9380" y="2226"/>
                  <a:pt x="9380" y="2242"/>
                </a:cubicBezTo>
                <a:cubicBezTo>
                  <a:pt x="9331" y="2177"/>
                  <a:pt x="9290" y="2103"/>
                  <a:pt x="9241" y="2037"/>
                </a:cubicBezTo>
                <a:cubicBezTo>
                  <a:pt x="9202" y="1981"/>
                  <a:pt x="9164" y="1923"/>
                  <a:pt x="9125" y="1864"/>
                </a:cubicBezTo>
                <a:lnTo>
                  <a:pt x="9125" y="1864"/>
                </a:lnTo>
                <a:cubicBezTo>
                  <a:pt x="9128" y="1866"/>
                  <a:pt x="9132" y="1867"/>
                  <a:pt x="9135" y="1867"/>
                </a:cubicBezTo>
                <a:cubicBezTo>
                  <a:pt x="9145" y="1867"/>
                  <a:pt x="9155" y="1861"/>
                  <a:pt x="9159" y="1849"/>
                </a:cubicBezTo>
                <a:cubicBezTo>
                  <a:pt x="9159" y="1816"/>
                  <a:pt x="9159" y="1783"/>
                  <a:pt x="9159" y="1750"/>
                </a:cubicBezTo>
                <a:cubicBezTo>
                  <a:pt x="9159" y="1718"/>
                  <a:pt x="9143" y="1685"/>
                  <a:pt x="9134" y="1652"/>
                </a:cubicBezTo>
                <a:lnTo>
                  <a:pt x="9134" y="1619"/>
                </a:lnTo>
                <a:cubicBezTo>
                  <a:pt x="9143" y="1652"/>
                  <a:pt x="9151" y="1693"/>
                  <a:pt x="9159" y="1718"/>
                </a:cubicBezTo>
                <a:cubicBezTo>
                  <a:pt x="9184" y="1775"/>
                  <a:pt x="9192" y="1824"/>
                  <a:pt x="9192" y="1881"/>
                </a:cubicBezTo>
                <a:cubicBezTo>
                  <a:pt x="9192" y="1914"/>
                  <a:pt x="9200" y="1955"/>
                  <a:pt x="9216" y="1988"/>
                </a:cubicBezTo>
                <a:cubicBezTo>
                  <a:pt x="9219" y="1994"/>
                  <a:pt x="9225" y="1997"/>
                  <a:pt x="9231" y="1997"/>
                </a:cubicBezTo>
                <a:cubicBezTo>
                  <a:pt x="9243" y="1997"/>
                  <a:pt x="9255" y="1988"/>
                  <a:pt x="9249" y="1972"/>
                </a:cubicBezTo>
                <a:cubicBezTo>
                  <a:pt x="9249" y="1955"/>
                  <a:pt x="9241" y="1939"/>
                  <a:pt x="9233" y="1914"/>
                </a:cubicBezTo>
                <a:lnTo>
                  <a:pt x="9233" y="1849"/>
                </a:lnTo>
                <a:cubicBezTo>
                  <a:pt x="9233" y="1824"/>
                  <a:pt x="9225" y="1808"/>
                  <a:pt x="9225" y="1791"/>
                </a:cubicBezTo>
                <a:cubicBezTo>
                  <a:pt x="9225" y="1775"/>
                  <a:pt x="9225" y="1750"/>
                  <a:pt x="9225" y="1734"/>
                </a:cubicBezTo>
                <a:cubicBezTo>
                  <a:pt x="9200" y="1660"/>
                  <a:pt x="9192" y="1586"/>
                  <a:pt x="9200" y="1513"/>
                </a:cubicBezTo>
                <a:close/>
                <a:moveTo>
                  <a:pt x="8208" y="2111"/>
                </a:moveTo>
                <a:lnTo>
                  <a:pt x="8208" y="2111"/>
                </a:lnTo>
                <a:cubicBezTo>
                  <a:pt x="8192" y="2152"/>
                  <a:pt x="8167" y="2193"/>
                  <a:pt x="8142" y="2226"/>
                </a:cubicBezTo>
                <a:cubicBezTo>
                  <a:pt x="8134" y="2242"/>
                  <a:pt x="8126" y="2259"/>
                  <a:pt x="8118" y="2275"/>
                </a:cubicBezTo>
                <a:lnTo>
                  <a:pt x="8118" y="2259"/>
                </a:lnTo>
                <a:cubicBezTo>
                  <a:pt x="8142" y="2226"/>
                  <a:pt x="8159" y="2185"/>
                  <a:pt x="8183" y="2152"/>
                </a:cubicBezTo>
                <a:lnTo>
                  <a:pt x="8183" y="2160"/>
                </a:lnTo>
                <a:lnTo>
                  <a:pt x="8208" y="2111"/>
                </a:lnTo>
                <a:close/>
                <a:moveTo>
                  <a:pt x="8757" y="2218"/>
                </a:moveTo>
                <a:cubicBezTo>
                  <a:pt x="8757" y="2234"/>
                  <a:pt x="8757" y="2259"/>
                  <a:pt x="8757" y="2275"/>
                </a:cubicBezTo>
                <a:lnTo>
                  <a:pt x="8733" y="2242"/>
                </a:lnTo>
                <a:lnTo>
                  <a:pt x="8757" y="2218"/>
                </a:lnTo>
                <a:close/>
                <a:moveTo>
                  <a:pt x="8724" y="2250"/>
                </a:moveTo>
                <a:lnTo>
                  <a:pt x="8765" y="2291"/>
                </a:lnTo>
                <a:lnTo>
                  <a:pt x="8765" y="2349"/>
                </a:lnTo>
                <a:cubicBezTo>
                  <a:pt x="8741" y="2324"/>
                  <a:pt x="8716" y="2308"/>
                  <a:pt x="8692" y="2283"/>
                </a:cubicBezTo>
                <a:lnTo>
                  <a:pt x="8724" y="2250"/>
                </a:lnTo>
                <a:close/>
                <a:moveTo>
                  <a:pt x="9372" y="1759"/>
                </a:moveTo>
                <a:cubicBezTo>
                  <a:pt x="9372" y="1783"/>
                  <a:pt x="9380" y="1808"/>
                  <a:pt x="9397" y="1832"/>
                </a:cubicBezTo>
                <a:cubicBezTo>
                  <a:pt x="9405" y="1857"/>
                  <a:pt x="9413" y="1890"/>
                  <a:pt x="9413" y="1914"/>
                </a:cubicBezTo>
                <a:cubicBezTo>
                  <a:pt x="9413" y="1972"/>
                  <a:pt x="9421" y="2037"/>
                  <a:pt x="9430" y="2095"/>
                </a:cubicBezTo>
                <a:cubicBezTo>
                  <a:pt x="9446" y="2152"/>
                  <a:pt x="9462" y="2218"/>
                  <a:pt x="9462" y="2283"/>
                </a:cubicBezTo>
                <a:cubicBezTo>
                  <a:pt x="9462" y="2308"/>
                  <a:pt x="9462" y="2332"/>
                  <a:pt x="9471" y="2357"/>
                </a:cubicBezTo>
                <a:cubicBezTo>
                  <a:pt x="9454" y="2332"/>
                  <a:pt x="9430" y="2316"/>
                  <a:pt x="9413" y="2291"/>
                </a:cubicBezTo>
                <a:lnTo>
                  <a:pt x="9421" y="2291"/>
                </a:lnTo>
                <a:cubicBezTo>
                  <a:pt x="9438" y="2291"/>
                  <a:pt x="9446" y="2267"/>
                  <a:pt x="9430" y="2259"/>
                </a:cubicBezTo>
                <a:lnTo>
                  <a:pt x="9430" y="2193"/>
                </a:lnTo>
                <a:cubicBezTo>
                  <a:pt x="9430" y="2168"/>
                  <a:pt x="9413" y="2144"/>
                  <a:pt x="9405" y="2119"/>
                </a:cubicBezTo>
                <a:cubicBezTo>
                  <a:pt x="9397" y="2062"/>
                  <a:pt x="9405" y="2004"/>
                  <a:pt x="9397" y="1947"/>
                </a:cubicBezTo>
                <a:cubicBezTo>
                  <a:pt x="9397" y="1922"/>
                  <a:pt x="9380" y="1898"/>
                  <a:pt x="9380" y="1865"/>
                </a:cubicBezTo>
                <a:cubicBezTo>
                  <a:pt x="9372" y="1841"/>
                  <a:pt x="9380" y="1808"/>
                  <a:pt x="9372" y="1783"/>
                </a:cubicBezTo>
                <a:lnTo>
                  <a:pt x="9372" y="1759"/>
                </a:lnTo>
                <a:close/>
                <a:moveTo>
                  <a:pt x="8388" y="1980"/>
                </a:moveTo>
                <a:cubicBezTo>
                  <a:pt x="8388" y="1996"/>
                  <a:pt x="8397" y="2021"/>
                  <a:pt x="8397" y="2029"/>
                </a:cubicBezTo>
                <a:cubicBezTo>
                  <a:pt x="8397" y="2037"/>
                  <a:pt x="8405" y="2037"/>
                  <a:pt x="8405" y="2045"/>
                </a:cubicBezTo>
                <a:cubicBezTo>
                  <a:pt x="8339" y="2144"/>
                  <a:pt x="8274" y="2259"/>
                  <a:pt x="8200" y="2365"/>
                </a:cubicBezTo>
                <a:lnTo>
                  <a:pt x="8192" y="2373"/>
                </a:lnTo>
                <a:cubicBezTo>
                  <a:pt x="8192" y="2365"/>
                  <a:pt x="8192" y="2357"/>
                  <a:pt x="8192" y="2349"/>
                </a:cubicBezTo>
                <a:cubicBezTo>
                  <a:pt x="8233" y="2300"/>
                  <a:pt x="8249" y="2259"/>
                  <a:pt x="8265" y="2209"/>
                </a:cubicBezTo>
                <a:cubicBezTo>
                  <a:pt x="8282" y="2160"/>
                  <a:pt x="8306" y="2103"/>
                  <a:pt x="8331" y="2054"/>
                </a:cubicBezTo>
                <a:lnTo>
                  <a:pt x="8339" y="2037"/>
                </a:lnTo>
                <a:cubicBezTo>
                  <a:pt x="8339" y="2041"/>
                  <a:pt x="8341" y="2043"/>
                  <a:pt x="8344" y="2043"/>
                </a:cubicBezTo>
                <a:cubicBezTo>
                  <a:pt x="8347" y="2043"/>
                  <a:pt x="8351" y="2041"/>
                  <a:pt x="8356" y="2037"/>
                </a:cubicBezTo>
                <a:cubicBezTo>
                  <a:pt x="8372" y="2029"/>
                  <a:pt x="8388" y="2004"/>
                  <a:pt x="8388" y="1980"/>
                </a:cubicBezTo>
                <a:close/>
                <a:moveTo>
                  <a:pt x="9503" y="1947"/>
                </a:moveTo>
                <a:lnTo>
                  <a:pt x="9553" y="2004"/>
                </a:lnTo>
                <a:cubicBezTo>
                  <a:pt x="9553" y="2013"/>
                  <a:pt x="9553" y="2013"/>
                  <a:pt x="9553" y="2013"/>
                </a:cubicBezTo>
                <a:cubicBezTo>
                  <a:pt x="9561" y="2045"/>
                  <a:pt x="9569" y="2078"/>
                  <a:pt x="9569" y="2111"/>
                </a:cubicBezTo>
                <a:cubicBezTo>
                  <a:pt x="9569" y="2136"/>
                  <a:pt x="9569" y="2168"/>
                  <a:pt x="9569" y="2193"/>
                </a:cubicBezTo>
                <a:cubicBezTo>
                  <a:pt x="9585" y="2259"/>
                  <a:pt x="9594" y="2316"/>
                  <a:pt x="9610" y="2382"/>
                </a:cubicBezTo>
                <a:cubicBezTo>
                  <a:pt x="9610" y="2392"/>
                  <a:pt x="9610" y="2402"/>
                  <a:pt x="9612" y="2412"/>
                </a:cubicBezTo>
                <a:lnTo>
                  <a:pt x="9612" y="2412"/>
                </a:lnTo>
                <a:cubicBezTo>
                  <a:pt x="9606" y="2394"/>
                  <a:pt x="9600" y="2378"/>
                  <a:pt x="9594" y="2365"/>
                </a:cubicBezTo>
                <a:cubicBezTo>
                  <a:pt x="9577" y="2308"/>
                  <a:pt x="9569" y="2242"/>
                  <a:pt x="9561" y="2185"/>
                </a:cubicBezTo>
                <a:cubicBezTo>
                  <a:pt x="9544" y="2127"/>
                  <a:pt x="9536" y="2062"/>
                  <a:pt x="9520" y="2004"/>
                </a:cubicBezTo>
                <a:cubicBezTo>
                  <a:pt x="9512" y="1980"/>
                  <a:pt x="9512" y="1963"/>
                  <a:pt x="9503" y="1947"/>
                </a:cubicBezTo>
                <a:close/>
                <a:moveTo>
                  <a:pt x="8683" y="2291"/>
                </a:moveTo>
                <a:cubicBezTo>
                  <a:pt x="8708" y="2316"/>
                  <a:pt x="8741" y="2332"/>
                  <a:pt x="8765" y="2357"/>
                </a:cubicBezTo>
                <a:lnTo>
                  <a:pt x="8765" y="2431"/>
                </a:lnTo>
                <a:lnTo>
                  <a:pt x="8659" y="2324"/>
                </a:lnTo>
                <a:cubicBezTo>
                  <a:pt x="8667" y="2316"/>
                  <a:pt x="8675" y="2300"/>
                  <a:pt x="8683" y="2291"/>
                </a:cubicBezTo>
                <a:close/>
                <a:moveTo>
                  <a:pt x="9430" y="1841"/>
                </a:moveTo>
                <a:lnTo>
                  <a:pt x="9430" y="1841"/>
                </a:lnTo>
                <a:cubicBezTo>
                  <a:pt x="9446" y="1849"/>
                  <a:pt x="9462" y="1873"/>
                  <a:pt x="9471" y="1890"/>
                </a:cubicBezTo>
                <a:lnTo>
                  <a:pt x="9471" y="1898"/>
                </a:lnTo>
                <a:cubicBezTo>
                  <a:pt x="9471" y="1898"/>
                  <a:pt x="9471" y="1906"/>
                  <a:pt x="9471" y="1906"/>
                </a:cubicBezTo>
                <a:cubicBezTo>
                  <a:pt x="9479" y="1931"/>
                  <a:pt x="9479" y="1963"/>
                  <a:pt x="9487" y="1988"/>
                </a:cubicBezTo>
                <a:cubicBezTo>
                  <a:pt x="9495" y="2054"/>
                  <a:pt x="9503" y="2119"/>
                  <a:pt x="9520" y="2185"/>
                </a:cubicBezTo>
                <a:cubicBezTo>
                  <a:pt x="9528" y="2250"/>
                  <a:pt x="9536" y="2316"/>
                  <a:pt x="9553" y="2382"/>
                </a:cubicBezTo>
                <a:cubicBezTo>
                  <a:pt x="9561" y="2414"/>
                  <a:pt x="9577" y="2439"/>
                  <a:pt x="9577" y="2472"/>
                </a:cubicBezTo>
                <a:lnTo>
                  <a:pt x="9577" y="2480"/>
                </a:lnTo>
                <a:cubicBezTo>
                  <a:pt x="9561" y="2455"/>
                  <a:pt x="9544" y="2431"/>
                  <a:pt x="9520" y="2406"/>
                </a:cubicBezTo>
                <a:cubicBezTo>
                  <a:pt x="9528" y="2398"/>
                  <a:pt x="9528" y="2373"/>
                  <a:pt x="9520" y="2365"/>
                </a:cubicBezTo>
                <a:cubicBezTo>
                  <a:pt x="9512" y="2341"/>
                  <a:pt x="9503" y="2316"/>
                  <a:pt x="9512" y="2291"/>
                </a:cubicBezTo>
                <a:cubicBezTo>
                  <a:pt x="9503" y="2226"/>
                  <a:pt x="9495" y="2160"/>
                  <a:pt x="9479" y="2103"/>
                </a:cubicBezTo>
                <a:cubicBezTo>
                  <a:pt x="9462" y="2037"/>
                  <a:pt x="9454" y="1980"/>
                  <a:pt x="9446" y="1914"/>
                </a:cubicBezTo>
                <a:cubicBezTo>
                  <a:pt x="9446" y="1890"/>
                  <a:pt x="9438" y="1865"/>
                  <a:pt x="9430" y="1841"/>
                </a:cubicBezTo>
                <a:close/>
                <a:moveTo>
                  <a:pt x="8944" y="2397"/>
                </a:moveTo>
                <a:cubicBezTo>
                  <a:pt x="8959" y="2411"/>
                  <a:pt x="8973" y="2425"/>
                  <a:pt x="8987" y="2439"/>
                </a:cubicBezTo>
                <a:cubicBezTo>
                  <a:pt x="8995" y="2447"/>
                  <a:pt x="8995" y="2447"/>
                  <a:pt x="8995" y="2455"/>
                </a:cubicBezTo>
                <a:lnTo>
                  <a:pt x="9028" y="2496"/>
                </a:lnTo>
                <a:cubicBezTo>
                  <a:pt x="9003" y="2480"/>
                  <a:pt x="8987" y="2455"/>
                  <a:pt x="8970" y="2431"/>
                </a:cubicBezTo>
                <a:cubicBezTo>
                  <a:pt x="8962" y="2419"/>
                  <a:pt x="8953" y="2408"/>
                  <a:pt x="8944" y="2397"/>
                </a:cubicBezTo>
                <a:close/>
                <a:moveTo>
                  <a:pt x="8852" y="2159"/>
                </a:moveTo>
                <a:lnTo>
                  <a:pt x="8852" y="2159"/>
                </a:lnTo>
                <a:cubicBezTo>
                  <a:pt x="8861" y="2185"/>
                  <a:pt x="8875" y="2206"/>
                  <a:pt x="8888" y="2234"/>
                </a:cubicBezTo>
                <a:cubicBezTo>
                  <a:pt x="8938" y="2316"/>
                  <a:pt x="9011" y="2382"/>
                  <a:pt x="9061" y="2464"/>
                </a:cubicBezTo>
                <a:cubicBezTo>
                  <a:pt x="9069" y="2488"/>
                  <a:pt x="9077" y="2513"/>
                  <a:pt x="9093" y="2529"/>
                </a:cubicBezTo>
                <a:lnTo>
                  <a:pt x="9011" y="2447"/>
                </a:lnTo>
                <a:cubicBezTo>
                  <a:pt x="9003" y="2431"/>
                  <a:pt x="8987" y="2414"/>
                  <a:pt x="8979" y="2406"/>
                </a:cubicBezTo>
                <a:cubicBezTo>
                  <a:pt x="8946" y="2357"/>
                  <a:pt x="8913" y="2316"/>
                  <a:pt x="8888" y="2267"/>
                </a:cubicBezTo>
                <a:cubicBezTo>
                  <a:pt x="8888" y="2264"/>
                  <a:pt x="8887" y="2263"/>
                  <a:pt x="8885" y="2263"/>
                </a:cubicBezTo>
                <a:cubicBezTo>
                  <a:pt x="8881" y="2263"/>
                  <a:pt x="8874" y="2269"/>
                  <a:pt x="8880" y="2275"/>
                </a:cubicBezTo>
                <a:cubicBezTo>
                  <a:pt x="8897" y="2300"/>
                  <a:pt x="8913" y="2332"/>
                  <a:pt x="8929" y="2357"/>
                </a:cubicBezTo>
                <a:cubicBezTo>
                  <a:pt x="8921" y="2349"/>
                  <a:pt x="8913" y="2341"/>
                  <a:pt x="8905" y="2332"/>
                </a:cubicBezTo>
                <a:cubicBezTo>
                  <a:pt x="8897" y="2324"/>
                  <a:pt x="8880" y="2300"/>
                  <a:pt x="8864" y="2283"/>
                </a:cubicBezTo>
                <a:cubicBezTo>
                  <a:pt x="8847" y="2267"/>
                  <a:pt x="8864" y="2242"/>
                  <a:pt x="8864" y="2226"/>
                </a:cubicBezTo>
                <a:cubicBezTo>
                  <a:pt x="8864" y="2212"/>
                  <a:pt x="8858" y="2183"/>
                  <a:pt x="8852" y="2159"/>
                </a:cubicBezTo>
                <a:close/>
                <a:moveTo>
                  <a:pt x="8216" y="2160"/>
                </a:moveTo>
                <a:lnTo>
                  <a:pt x="8216" y="2160"/>
                </a:lnTo>
                <a:cubicBezTo>
                  <a:pt x="8200" y="2218"/>
                  <a:pt x="8192" y="2267"/>
                  <a:pt x="8175" y="2308"/>
                </a:cubicBezTo>
                <a:lnTo>
                  <a:pt x="8175" y="2316"/>
                </a:lnTo>
                <a:lnTo>
                  <a:pt x="8175" y="2332"/>
                </a:lnTo>
                <a:cubicBezTo>
                  <a:pt x="8159" y="2365"/>
                  <a:pt x="8142" y="2390"/>
                  <a:pt x="8134" y="2414"/>
                </a:cubicBezTo>
                <a:cubicBezTo>
                  <a:pt x="8110" y="2447"/>
                  <a:pt x="8093" y="2488"/>
                  <a:pt x="8093" y="2529"/>
                </a:cubicBezTo>
                <a:cubicBezTo>
                  <a:pt x="8085" y="2546"/>
                  <a:pt x="8077" y="2554"/>
                  <a:pt x="8069" y="2570"/>
                </a:cubicBezTo>
                <a:cubicBezTo>
                  <a:pt x="8077" y="2537"/>
                  <a:pt x="8085" y="2496"/>
                  <a:pt x="8093" y="2455"/>
                </a:cubicBezTo>
                <a:cubicBezTo>
                  <a:pt x="8101" y="2414"/>
                  <a:pt x="8126" y="2373"/>
                  <a:pt x="8134" y="2332"/>
                </a:cubicBezTo>
                <a:cubicBezTo>
                  <a:pt x="8142" y="2300"/>
                  <a:pt x="8159" y="2259"/>
                  <a:pt x="8175" y="2218"/>
                </a:cubicBezTo>
                <a:cubicBezTo>
                  <a:pt x="8192" y="2201"/>
                  <a:pt x="8200" y="2185"/>
                  <a:pt x="8216" y="2160"/>
                </a:cubicBezTo>
                <a:close/>
                <a:moveTo>
                  <a:pt x="8643" y="2341"/>
                </a:moveTo>
                <a:lnTo>
                  <a:pt x="8749" y="2439"/>
                </a:lnTo>
                <a:cubicBezTo>
                  <a:pt x="8749" y="2439"/>
                  <a:pt x="8757" y="2455"/>
                  <a:pt x="8765" y="2455"/>
                </a:cubicBezTo>
                <a:cubicBezTo>
                  <a:pt x="8757" y="2496"/>
                  <a:pt x="8757" y="2537"/>
                  <a:pt x="8765" y="2578"/>
                </a:cubicBezTo>
                <a:lnTo>
                  <a:pt x="8765" y="2611"/>
                </a:lnTo>
                <a:cubicBezTo>
                  <a:pt x="8708" y="2546"/>
                  <a:pt x="8651" y="2488"/>
                  <a:pt x="8585" y="2431"/>
                </a:cubicBezTo>
                <a:cubicBezTo>
                  <a:pt x="8602" y="2406"/>
                  <a:pt x="8618" y="2382"/>
                  <a:pt x="8634" y="2357"/>
                </a:cubicBezTo>
                <a:cubicBezTo>
                  <a:pt x="8634" y="2349"/>
                  <a:pt x="8643" y="2349"/>
                  <a:pt x="8643" y="2341"/>
                </a:cubicBezTo>
                <a:close/>
                <a:moveTo>
                  <a:pt x="9036" y="2496"/>
                </a:moveTo>
                <a:lnTo>
                  <a:pt x="9036" y="2496"/>
                </a:lnTo>
                <a:cubicBezTo>
                  <a:pt x="9052" y="2513"/>
                  <a:pt x="9069" y="2537"/>
                  <a:pt x="9085" y="2554"/>
                </a:cubicBezTo>
                <a:cubicBezTo>
                  <a:pt x="9093" y="2570"/>
                  <a:pt x="9110" y="2587"/>
                  <a:pt x="9118" y="2595"/>
                </a:cubicBezTo>
                <a:lnTo>
                  <a:pt x="9126" y="2603"/>
                </a:lnTo>
                <a:lnTo>
                  <a:pt x="9143" y="2644"/>
                </a:lnTo>
                <a:cubicBezTo>
                  <a:pt x="9126" y="2628"/>
                  <a:pt x="9118" y="2611"/>
                  <a:pt x="9110" y="2595"/>
                </a:cubicBezTo>
                <a:lnTo>
                  <a:pt x="9110" y="2603"/>
                </a:lnTo>
                <a:cubicBezTo>
                  <a:pt x="9102" y="2587"/>
                  <a:pt x="9085" y="2578"/>
                  <a:pt x="9077" y="2562"/>
                </a:cubicBezTo>
                <a:lnTo>
                  <a:pt x="9069" y="2554"/>
                </a:lnTo>
                <a:lnTo>
                  <a:pt x="9036" y="2496"/>
                </a:lnTo>
                <a:close/>
                <a:moveTo>
                  <a:pt x="8593" y="2447"/>
                </a:moveTo>
                <a:lnTo>
                  <a:pt x="8683" y="2546"/>
                </a:lnTo>
                <a:lnTo>
                  <a:pt x="8774" y="2652"/>
                </a:lnTo>
                <a:lnTo>
                  <a:pt x="8774" y="2660"/>
                </a:lnTo>
                <a:cubicBezTo>
                  <a:pt x="8782" y="2677"/>
                  <a:pt x="8782" y="2701"/>
                  <a:pt x="8790" y="2718"/>
                </a:cubicBezTo>
                <a:lnTo>
                  <a:pt x="8643" y="2718"/>
                </a:lnTo>
                <a:cubicBezTo>
                  <a:pt x="8602" y="2669"/>
                  <a:pt x="8561" y="2628"/>
                  <a:pt x="8511" y="2587"/>
                </a:cubicBezTo>
                <a:lnTo>
                  <a:pt x="8511" y="2587"/>
                </a:lnTo>
                <a:cubicBezTo>
                  <a:pt x="8544" y="2636"/>
                  <a:pt x="8577" y="2677"/>
                  <a:pt x="8618" y="2710"/>
                </a:cubicBezTo>
                <a:cubicBezTo>
                  <a:pt x="8593" y="2710"/>
                  <a:pt x="8577" y="2701"/>
                  <a:pt x="8561" y="2701"/>
                </a:cubicBezTo>
                <a:cubicBezTo>
                  <a:pt x="8520" y="2693"/>
                  <a:pt x="8487" y="2685"/>
                  <a:pt x="8454" y="2685"/>
                </a:cubicBezTo>
                <a:cubicBezTo>
                  <a:pt x="8470" y="2652"/>
                  <a:pt x="8487" y="2619"/>
                  <a:pt x="8511" y="2587"/>
                </a:cubicBezTo>
                <a:lnTo>
                  <a:pt x="8552" y="2521"/>
                </a:lnTo>
                <a:cubicBezTo>
                  <a:pt x="8569" y="2537"/>
                  <a:pt x="8585" y="2562"/>
                  <a:pt x="8602" y="2587"/>
                </a:cubicBezTo>
                <a:cubicBezTo>
                  <a:pt x="8643" y="2619"/>
                  <a:pt x="8675" y="2652"/>
                  <a:pt x="8716" y="2685"/>
                </a:cubicBezTo>
                <a:lnTo>
                  <a:pt x="8724" y="2677"/>
                </a:lnTo>
                <a:cubicBezTo>
                  <a:pt x="8692" y="2636"/>
                  <a:pt x="8651" y="2611"/>
                  <a:pt x="8618" y="2570"/>
                </a:cubicBezTo>
                <a:lnTo>
                  <a:pt x="8618" y="2578"/>
                </a:lnTo>
                <a:cubicBezTo>
                  <a:pt x="8593" y="2554"/>
                  <a:pt x="8577" y="2529"/>
                  <a:pt x="8552" y="2505"/>
                </a:cubicBezTo>
                <a:lnTo>
                  <a:pt x="8593" y="2447"/>
                </a:lnTo>
                <a:close/>
                <a:moveTo>
                  <a:pt x="8856" y="2332"/>
                </a:moveTo>
                <a:cubicBezTo>
                  <a:pt x="8897" y="2382"/>
                  <a:pt x="8929" y="2431"/>
                  <a:pt x="8954" y="2472"/>
                </a:cubicBezTo>
                <a:cubicBezTo>
                  <a:pt x="8987" y="2521"/>
                  <a:pt x="9020" y="2546"/>
                  <a:pt x="9052" y="2587"/>
                </a:cubicBezTo>
                <a:cubicBezTo>
                  <a:pt x="9077" y="2603"/>
                  <a:pt x="9093" y="2644"/>
                  <a:pt x="9126" y="2652"/>
                </a:cubicBezTo>
                <a:lnTo>
                  <a:pt x="9134" y="2652"/>
                </a:lnTo>
                <a:cubicBezTo>
                  <a:pt x="9143" y="2669"/>
                  <a:pt x="9159" y="2693"/>
                  <a:pt x="9167" y="2710"/>
                </a:cubicBezTo>
                <a:lnTo>
                  <a:pt x="9167" y="2718"/>
                </a:lnTo>
                <a:cubicBezTo>
                  <a:pt x="9086" y="2710"/>
                  <a:pt x="8980" y="2710"/>
                  <a:pt x="8875" y="2710"/>
                </a:cubicBezTo>
                <a:lnTo>
                  <a:pt x="8875" y="2710"/>
                </a:lnTo>
                <a:cubicBezTo>
                  <a:pt x="8885" y="2670"/>
                  <a:pt x="8864" y="2625"/>
                  <a:pt x="8864" y="2587"/>
                </a:cubicBezTo>
                <a:lnTo>
                  <a:pt x="8864" y="2554"/>
                </a:lnTo>
                <a:cubicBezTo>
                  <a:pt x="8864" y="2554"/>
                  <a:pt x="8872" y="2546"/>
                  <a:pt x="8872" y="2546"/>
                </a:cubicBezTo>
                <a:lnTo>
                  <a:pt x="8856" y="2529"/>
                </a:lnTo>
                <a:lnTo>
                  <a:pt x="8856" y="2464"/>
                </a:lnTo>
                <a:cubicBezTo>
                  <a:pt x="8880" y="2505"/>
                  <a:pt x="8913" y="2537"/>
                  <a:pt x="8946" y="2570"/>
                </a:cubicBezTo>
                <a:cubicBezTo>
                  <a:pt x="8946" y="2570"/>
                  <a:pt x="8954" y="2570"/>
                  <a:pt x="8946" y="2562"/>
                </a:cubicBezTo>
                <a:cubicBezTo>
                  <a:pt x="8913" y="2529"/>
                  <a:pt x="8880" y="2496"/>
                  <a:pt x="8856" y="2455"/>
                </a:cubicBezTo>
                <a:lnTo>
                  <a:pt x="8856" y="2406"/>
                </a:lnTo>
                <a:cubicBezTo>
                  <a:pt x="8913" y="2480"/>
                  <a:pt x="8979" y="2554"/>
                  <a:pt x="9052" y="2619"/>
                </a:cubicBezTo>
                <a:cubicBezTo>
                  <a:pt x="9052" y="2619"/>
                  <a:pt x="9069" y="2619"/>
                  <a:pt x="9061" y="2611"/>
                </a:cubicBezTo>
                <a:lnTo>
                  <a:pt x="8856" y="2382"/>
                </a:lnTo>
                <a:lnTo>
                  <a:pt x="8856" y="2332"/>
                </a:lnTo>
                <a:close/>
                <a:moveTo>
                  <a:pt x="9684" y="2234"/>
                </a:moveTo>
                <a:lnTo>
                  <a:pt x="9708" y="2283"/>
                </a:lnTo>
                <a:lnTo>
                  <a:pt x="9717" y="2300"/>
                </a:lnTo>
                <a:cubicBezTo>
                  <a:pt x="9725" y="2324"/>
                  <a:pt x="9733" y="2349"/>
                  <a:pt x="9741" y="2382"/>
                </a:cubicBezTo>
                <a:cubicBezTo>
                  <a:pt x="9758" y="2455"/>
                  <a:pt x="9766" y="2537"/>
                  <a:pt x="9782" y="2611"/>
                </a:cubicBezTo>
                <a:cubicBezTo>
                  <a:pt x="9790" y="2652"/>
                  <a:pt x="9790" y="2685"/>
                  <a:pt x="9799" y="2718"/>
                </a:cubicBezTo>
                <a:cubicBezTo>
                  <a:pt x="9782" y="2660"/>
                  <a:pt x="9766" y="2595"/>
                  <a:pt x="9758" y="2529"/>
                </a:cubicBezTo>
                <a:cubicBezTo>
                  <a:pt x="9741" y="2447"/>
                  <a:pt x="9717" y="2357"/>
                  <a:pt x="9692" y="2275"/>
                </a:cubicBezTo>
                <a:cubicBezTo>
                  <a:pt x="9692" y="2259"/>
                  <a:pt x="9684" y="2250"/>
                  <a:pt x="9684" y="2234"/>
                </a:cubicBezTo>
                <a:close/>
                <a:moveTo>
                  <a:pt x="9577" y="2054"/>
                </a:moveTo>
                <a:lnTo>
                  <a:pt x="9577" y="2054"/>
                </a:lnTo>
                <a:cubicBezTo>
                  <a:pt x="9594" y="2078"/>
                  <a:pt x="9610" y="2111"/>
                  <a:pt x="9626" y="2136"/>
                </a:cubicBezTo>
                <a:lnTo>
                  <a:pt x="9626" y="2144"/>
                </a:lnTo>
                <a:cubicBezTo>
                  <a:pt x="9643" y="2177"/>
                  <a:pt x="9651" y="2209"/>
                  <a:pt x="9659" y="2242"/>
                </a:cubicBezTo>
                <a:cubicBezTo>
                  <a:pt x="9676" y="2332"/>
                  <a:pt x="9692" y="2414"/>
                  <a:pt x="9708" y="2496"/>
                </a:cubicBezTo>
                <a:cubicBezTo>
                  <a:pt x="9717" y="2578"/>
                  <a:pt x="9741" y="2660"/>
                  <a:pt x="9766" y="2734"/>
                </a:cubicBezTo>
                <a:cubicBezTo>
                  <a:pt x="9782" y="2767"/>
                  <a:pt x="9807" y="2800"/>
                  <a:pt x="9823" y="2841"/>
                </a:cubicBezTo>
                <a:cubicBezTo>
                  <a:pt x="9790" y="2792"/>
                  <a:pt x="9758" y="2742"/>
                  <a:pt x="9717" y="2701"/>
                </a:cubicBezTo>
                <a:cubicBezTo>
                  <a:pt x="9717" y="2660"/>
                  <a:pt x="9692" y="2628"/>
                  <a:pt x="9684" y="2595"/>
                </a:cubicBezTo>
                <a:cubicBezTo>
                  <a:pt x="9667" y="2529"/>
                  <a:pt x="9659" y="2455"/>
                  <a:pt x="9643" y="2382"/>
                </a:cubicBezTo>
                <a:cubicBezTo>
                  <a:pt x="9635" y="2349"/>
                  <a:pt x="9635" y="2316"/>
                  <a:pt x="9626" y="2283"/>
                </a:cubicBezTo>
                <a:cubicBezTo>
                  <a:pt x="9618" y="2242"/>
                  <a:pt x="9610" y="2218"/>
                  <a:pt x="9602" y="2185"/>
                </a:cubicBezTo>
                <a:cubicBezTo>
                  <a:pt x="9594" y="2160"/>
                  <a:pt x="9594" y="2127"/>
                  <a:pt x="9594" y="2095"/>
                </a:cubicBezTo>
                <a:cubicBezTo>
                  <a:pt x="9585" y="2078"/>
                  <a:pt x="9585" y="2070"/>
                  <a:pt x="9577" y="2054"/>
                </a:cubicBezTo>
                <a:close/>
                <a:moveTo>
                  <a:pt x="8093" y="2308"/>
                </a:moveTo>
                <a:lnTo>
                  <a:pt x="8093" y="2308"/>
                </a:lnTo>
                <a:cubicBezTo>
                  <a:pt x="8085" y="2349"/>
                  <a:pt x="8077" y="2390"/>
                  <a:pt x="8060" y="2431"/>
                </a:cubicBezTo>
                <a:cubicBezTo>
                  <a:pt x="8060" y="2447"/>
                  <a:pt x="8052" y="2472"/>
                  <a:pt x="8052" y="2488"/>
                </a:cubicBezTo>
                <a:cubicBezTo>
                  <a:pt x="8028" y="2529"/>
                  <a:pt x="7954" y="2652"/>
                  <a:pt x="8003" y="2685"/>
                </a:cubicBezTo>
                <a:cubicBezTo>
                  <a:pt x="7970" y="2767"/>
                  <a:pt x="7929" y="2841"/>
                  <a:pt x="7880" y="2915"/>
                </a:cubicBezTo>
                <a:cubicBezTo>
                  <a:pt x="7855" y="2947"/>
                  <a:pt x="7831" y="2980"/>
                  <a:pt x="7798" y="3013"/>
                </a:cubicBezTo>
                <a:cubicBezTo>
                  <a:pt x="7798" y="2988"/>
                  <a:pt x="7798" y="2964"/>
                  <a:pt x="7806" y="2947"/>
                </a:cubicBezTo>
                <a:cubicBezTo>
                  <a:pt x="7814" y="2931"/>
                  <a:pt x="7823" y="2890"/>
                  <a:pt x="7823" y="2865"/>
                </a:cubicBezTo>
                <a:cubicBezTo>
                  <a:pt x="7831" y="2833"/>
                  <a:pt x="7839" y="2800"/>
                  <a:pt x="7855" y="2767"/>
                </a:cubicBezTo>
                <a:cubicBezTo>
                  <a:pt x="7864" y="2734"/>
                  <a:pt x="7888" y="2685"/>
                  <a:pt x="7905" y="2644"/>
                </a:cubicBezTo>
                <a:lnTo>
                  <a:pt x="7921" y="2619"/>
                </a:lnTo>
                <a:lnTo>
                  <a:pt x="7921" y="2619"/>
                </a:lnTo>
                <a:cubicBezTo>
                  <a:pt x="7921" y="2636"/>
                  <a:pt x="7913" y="2652"/>
                  <a:pt x="7905" y="2669"/>
                </a:cubicBezTo>
                <a:cubicBezTo>
                  <a:pt x="7896" y="2685"/>
                  <a:pt x="7880" y="2718"/>
                  <a:pt x="7872" y="2742"/>
                </a:cubicBezTo>
                <a:cubicBezTo>
                  <a:pt x="7864" y="2792"/>
                  <a:pt x="7847" y="2833"/>
                  <a:pt x="7839" y="2874"/>
                </a:cubicBezTo>
                <a:cubicBezTo>
                  <a:pt x="7833" y="2891"/>
                  <a:pt x="7848" y="2905"/>
                  <a:pt x="7861" y="2905"/>
                </a:cubicBezTo>
                <a:cubicBezTo>
                  <a:pt x="7865" y="2905"/>
                  <a:pt x="7870" y="2903"/>
                  <a:pt x="7872" y="2898"/>
                </a:cubicBezTo>
                <a:cubicBezTo>
                  <a:pt x="7888" y="2857"/>
                  <a:pt x="7896" y="2816"/>
                  <a:pt x="7905" y="2775"/>
                </a:cubicBezTo>
                <a:cubicBezTo>
                  <a:pt x="7905" y="2767"/>
                  <a:pt x="7913" y="2751"/>
                  <a:pt x="7921" y="2742"/>
                </a:cubicBezTo>
                <a:cubicBezTo>
                  <a:pt x="7929" y="2710"/>
                  <a:pt x="7946" y="2685"/>
                  <a:pt x="7954" y="2652"/>
                </a:cubicBezTo>
                <a:cubicBezTo>
                  <a:pt x="7962" y="2628"/>
                  <a:pt x="7970" y="2587"/>
                  <a:pt x="7987" y="2546"/>
                </a:cubicBezTo>
                <a:cubicBezTo>
                  <a:pt x="7995" y="2513"/>
                  <a:pt x="8019" y="2472"/>
                  <a:pt x="8036" y="2431"/>
                </a:cubicBezTo>
                <a:cubicBezTo>
                  <a:pt x="8044" y="2414"/>
                  <a:pt x="8052" y="2398"/>
                  <a:pt x="8060" y="2373"/>
                </a:cubicBezTo>
                <a:lnTo>
                  <a:pt x="8093" y="2308"/>
                </a:lnTo>
                <a:close/>
                <a:moveTo>
                  <a:pt x="9233" y="2783"/>
                </a:moveTo>
                <a:lnTo>
                  <a:pt x="9257" y="2816"/>
                </a:lnTo>
                <a:lnTo>
                  <a:pt x="9266" y="2849"/>
                </a:lnTo>
                <a:cubicBezTo>
                  <a:pt x="9274" y="2865"/>
                  <a:pt x="9274" y="2890"/>
                  <a:pt x="9274" y="2906"/>
                </a:cubicBezTo>
                <a:cubicBezTo>
                  <a:pt x="9266" y="2947"/>
                  <a:pt x="9274" y="2988"/>
                  <a:pt x="9282" y="3029"/>
                </a:cubicBezTo>
                <a:lnTo>
                  <a:pt x="9282" y="3038"/>
                </a:lnTo>
                <a:cubicBezTo>
                  <a:pt x="9208" y="2956"/>
                  <a:pt x="9143" y="2874"/>
                  <a:pt x="9061" y="2800"/>
                </a:cubicBezTo>
                <a:lnTo>
                  <a:pt x="9208" y="2800"/>
                </a:lnTo>
                <a:cubicBezTo>
                  <a:pt x="9216" y="2800"/>
                  <a:pt x="9225" y="2792"/>
                  <a:pt x="9233" y="2783"/>
                </a:cubicBezTo>
                <a:close/>
                <a:moveTo>
                  <a:pt x="9758" y="2349"/>
                </a:moveTo>
                <a:cubicBezTo>
                  <a:pt x="9782" y="2382"/>
                  <a:pt x="9815" y="2423"/>
                  <a:pt x="9840" y="2464"/>
                </a:cubicBezTo>
                <a:cubicBezTo>
                  <a:pt x="9856" y="2513"/>
                  <a:pt x="9864" y="2554"/>
                  <a:pt x="9872" y="2603"/>
                </a:cubicBezTo>
                <a:cubicBezTo>
                  <a:pt x="9872" y="2669"/>
                  <a:pt x="9897" y="2726"/>
                  <a:pt x="9913" y="2792"/>
                </a:cubicBezTo>
                <a:cubicBezTo>
                  <a:pt x="9913" y="2857"/>
                  <a:pt x="9930" y="2923"/>
                  <a:pt x="9946" y="2988"/>
                </a:cubicBezTo>
                <a:cubicBezTo>
                  <a:pt x="9954" y="3013"/>
                  <a:pt x="9954" y="3038"/>
                  <a:pt x="9963" y="3062"/>
                </a:cubicBezTo>
                <a:lnTo>
                  <a:pt x="9930" y="3005"/>
                </a:lnTo>
                <a:cubicBezTo>
                  <a:pt x="9922" y="2947"/>
                  <a:pt x="9905" y="2898"/>
                  <a:pt x="9881" y="2849"/>
                </a:cubicBezTo>
                <a:cubicBezTo>
                  <a:pt x="9856" y="2783"/>
                  <a:pt x="9840" y="2718"/>
                  <a:pt x="9823" y="2644"/>
                </a:cubicBezTo>
                <a:cubicBezTo>
                  <a:pt x="9807" y="2570"/>
                  <a:pt x="9790" y="2488"/>
                  <a:pt x="9774" y="2414"/>
                </a:cubicBezTo>
                <a:cubicBezTo>
                  <a:pt x="9774" y="2390"/>
                  <a:pt x="9766" y="2373"/>
                  <a:pt x="9758" y="2349"/>
                </a:cubicBezTo>
                <a:close/>
                <a:moveTo>
                  <a:pt x="9036" y="2800"/>
                </a:moveTo>
                <a:cubicBezTo>
                  <a:pt x="9126" y="2882"/>
                  <a:pt x="9208" y="2980"/>
                  <a:pt x="9282" y="3070"/>
                </a:cubicBezTo>
                <a:cubicBezTo>
                  <a:pt x="9282" y="3087"/>
                  <a:pt x="9274" y="3103"/>
                  <a:pt x="9274" y="3111"/>
                </a:cubicBezTo>
                <a:lnTo>
                  <a:pt x="9233" y="3070"/>
                </a:lnTo>
                <a:lnTo>
                  <a:pt x="8954" y="2800"/>
                </a:lnTo>
                <a:close/>
                <a:moveTo>
                  <a:pt x="9895" y="2567"/>
                </a:moveTo>
                <a:cubicBezTo>
                  <a:pt x="9901" y="2579"/>
                  <a:pt x="9907" y="2591"/>
                  <a:pt x="9913" y="2603"/>
                </a:cubicBezTo>
                <a:cubicBezTo>
                  <a:pt x="9930" y="2685"/>
                  <a:pt x="9954" y="2759"/>
                  <a:pt x="9963" y="2841"/>
                </a:cubicBezTo>
                <a:cubicBezTo>
                  <a:pt x="9979" y="2915"/>
                  <a:pt x="9995" y="2997"/>
                  <a:pt x="10020" y="3079"/>
                </a:cubicBezTo>
                <a:cubicBezTo>
                  <a:pt x="10020" y="3111"/>
                  <a:pt x="10028" y="3144"/>
                  <a:pt x="10036" y="3169"/>
                </a:cubicBezTo>
                <a:lnTo>
                  <a:pt x="10004" y="3136"/>
                </a:lnTo>
                <a:cubicBezTo>
                  <a:pt x="10004" y="3087"/>
                  <a:pt x="9995" y="3046"/>
                  <a:pt x="9979" y="3005"/>
                </a:cubicBezTo>
                <a:cubicBezTo>
                  <a:pt x="9963" y="2939"/>
                  <a:pt x="9954" y="2882"/>
                  <a:pt x="9938" y="2816"/>
                </a:cubicBezTo>
                <a:cubicBezTo>
                  <a:pt x="9930" y="2742"/>
                  <a:pt x="9905" y="2677"/>
                  <a:pt x="9897" y="2603"/>
                </a:cubicBezTo>
                <a:cubicBezTo>
                  <a:pt x="9897" y="2589"/>
                  <a:pt x="9897" y="2577"/>
                  <a:pt x="9895" y="2567"/>
                </a:cubicBezTo>
                <a:close/>
                <a:moveTo>
                  <a:pt x="9380" y="3128"/>
                </a:moveTo>
                <a:cubicBezTo>
                  <a:pt x="9405" y="3152"/>
                  <a:pt x="9430" y="3177"/>
                  <a:pt x="9446" y="3210"/>
                </a:cubicBezTo>
                <a:lnTo>
                  <a:pt x="9380" y="3136"/>
                </a:lnTo>
                <a:cubicBezTo>
                  <a:pt x="9380" y="3128"/>
                  <a:pt x="9380" y="3128"/>
                  <a:pt x="9380" y="3128"/>
                </a:cubicBezTo>
                <a:close/>
                <a:moveTo>
                  <a:pt x="8946" y="2800"/>
                </a:moveTo>
                <a:lnTo>
                  <a:pt x="9225" y="3079"/>
                </a:lnTo>
                <a:lnTo>
                  <a:pt x="9274" y="3136"/>
                </a:lnTo>
                <a:cubicBezTo>
                  <a:pt x="9266" y="3152"/>
                  <a:pt x="9266" y="3177"/>
                  <a:pt x="9266" y="3202"/>
                </a:cubicBezTo>
                <a:cubicBezTo>
                  <a:pt x="9257" y="3210"/>
                  <a:pt x="9257" y="3226"/>
                  <a:pt x="9266" y="3234"/>
                </a:cubicBezTo>
                <a:cubicBezTo>
                  <a:pt x="9233" y="3210"/>
                  <a:pt x="9216" y="3185"/>
                  <a:pt x="9184" y="3161"/>
                </a:cubicBezTo>
                <a:cubicBezTo>
                  <a:pt x="9052" y="3046"/>
                  <a:pt x="8929" y="2931"/>
                  <a:pt x="8806" y="2800"/>
                </a:cubicBezTo>
                <a:close/>
                <a:moveTo>
                  <a:pt x="8429" y="2775"/>
                </a:moveTo>
                <a:cubicBezTo>
                  <a:pt x="8413" y="2800"/>
                  <a:pt x="8405" y="2824"/>
                  <a:pt x="8397" y="2857"/>
                </a:cubicBezTo>
                <a:cubicBezTo>
                  <a:pt x="8388" y="2898"/>
                  <a:pt x="8388" y="2939"/>
                  <a:pt x="8388" y="2988"/>
                </a:cubicBezTo>
                <a:cubicBezTo>
                  <a:pt x="8388" y="3029"/>
                  <a:pt x="8388" y="3079"/>
                  <a:pt x="8388" y="3120"/>
                </a:cubicBezTo>
                <a:lnTo>
                  <a:pt x="8388" y="3185"/>
                </a:lnTo>
                <a:cubicBezTo>
                  <a:pt x="8380" y="3210"/>
                  <a:pt x="8380" y="3234"/>
                  <a:pt x="8388" y="3259"/>
                </a:cubicBezTo>
                <a:cubicBezTo>
                  <a:pt x="8388" y="3275"/>
                  <a:pt x="8388" y="3292"/>
                  <a:pt x="8405" y="3300"/>
                </a:cubicBezTo>
                <a:lnTo>
                  <a:pt x="8405" y="3308"/>
                </a:lnTo>
                <a:lnTo>
                  <a:pt x="8011" y="3308"/>
                </a:lnTo>
                <a:cubicBezTo>
                  <a:pt x="8069" y="3234"/>
                  <a:pt x="8118" y="3161"/>
                  <a:pt x="8175" y="3087"/>
                </a:cubicBezTo>
                <a:cubicBezTo>
                  <a:pt x="8224" y="3021"/>
                  <a:pt x="8282" y="2923"/>
                  <a:pt x="8347" y="2849"/>
                </a:cubicBezTo>
                <a:cubicBezTo>
                  <a:pt x="8364" y="2824"/>
                  <a:pt x="8380" y="2800"/>
                  <a:pt x="8397" y="2775"/>
                </a:cubicBezTo>
                <a:close/>
                <a:moveTo>
                  <a:pt x="8487" y="2767"/>
                </a:moveTo>
                <a:cubicBezTo>
                  <a:pt x="8511" y="2767"/>
                  <a:pt x="8536" y="2783"/>
                  <a:pt x="8561" y="2792"/>
                </a:cubicBezTo>
                <a:cubicBezTo>
                  <a:pt x="8634" y="2800"/>
                  <a:pt x="8700" y="2800"/>
                  <a:pt x="8765" y="2800"/>
                </a:cubicBezTo>
                <a:lnTo>
                  <a:pt x="8798" y="2800"/>
                </a:lnTo>
                <a:cubicBezTo>
                  <a:pt x="8921" y="2931"/>
                  <a:pt x="9044" y="3062"/>
                  <a:pt x="9184" y="3177"/>
                </a:cubicBezTo>
                <a:lnTo>
                  <a:pt x="9184" y="3185"/>
                </a:lnTo>
                <a:cubicBezTo>
                  <a:pt x="9208" y="3210"/>
                  <a:pt x="9241" y="3234"/>
                  <a:pt x="9266" y="3259"/>
                </a:cubicBezTo>
                <a:lnTo>
                  <a:pt x="9282" y="3308"/>
                </a:lnTo>
                <a:lnTo>
                  <a:pt x="9200" y="3308"/>
                </a:lnTo>
                <a:cubicBezTo>
                  <a:pt x="9110" y="3218"/>
                  <a:pt x="9011" y="3128"/>
                  <a:pt x="8921" y="3038"/>
                </a:cubicBezTo>
                <a:cubicBezTo>
                  <a:pt x="8921" y="3038"/>
                  <a:pt x="8905" y="3038"/>
                  <a:pt x="8913" y="3046"/>
                </a:cubicBezTo>
                <a:cubicBezTo>
                  <a:pt x="9003" y="3136"/>
                  <a:pt x="9085" y="3218"/>
                  <a:pt x="9175" y="3300"/>
                </a:cubicBezTo>
                <a:lnTo>
                  <a:pt x="9118" y="3292"/>
                </a:lnTo>
                <a:cubicBezTo>
                  <a:pt x="9077" y="3292"/>
                  <a:pt x="9036" y="3284"/>
                  <a:pt x="8995" y="3284"/>
                </a:cubicBezTo>
                <a:cubicBezTo>
                  <a:pt x="8864" y="3161"/>
                  <a:pt x="8733" y="3029"/>
                  <a:pt x="8610" y="2906"/>
                </a:cubicBezTo>
                <a:cubicBezTo>
                  <a:pt x="8602" y="2906"/>
                  <a:pt x="8593" y="2906"/>
                  <a:pt x="8602" y="2915"/>
                </a:cubicBezTo>
                <a:cubicBezTo>
                  <a:pt x="8724" y="3038"/>
                  <a:pt x="8847" y="3161"/>
                  <a:pt x="8970" y="3284"/>
                </a:cubicBezTo>
                <a:cubicBezTo>
                  <a:pt x="8929" y="3279"/>
                  <a:pt x="8886" y="3277"/>
                  <a:pt x="8844" y="3277"/>
                </a:cubicBezTo>
                <a:cubicBezTo>
                  <a:pt x="8802" y="3277"/>
                  <a:pt x="8761" y="3279"/>
                  <a:pt x="8724" y="3284"/>
                </a:cubicBezTo>
                <a:cubicBezTo>
                  <a:pt x="8667" y="3284"/>
                  <a:pt x="8610" y="3300"/>
                  <a:pt x="8552" y="3300"/>
                </a:cubicBezTo>
                <a:lnTo>
                  <a:pt x="8479" y="3300"/>
                </a:lnTo>
                <a:cubicBezTo>
                  <a:pt x="8487" y="3292"/>
                  <a:pt x="8495" y="3275"/>
                  <a:pt x="8503" y="3259"/>
                </a:cubicBezTo>
                <a:lnTo>
                  <a:pt x="8503" y="3185"/>
                </a:lnTo>
                <a:lnTo>
                  <a:pt x="8503" y="3120"/>
                </a:lnTo>
                <a:cubicBezTo>
                  <a:pt x="8503" y="3079"/>
                  <a:pt x="8503" y="3038"/>
                  <a:pt x="8495" y="2997"/>
                </a:cubicBezTo>
                <a:cubicBezTo>
                  <a:pt x="8487" y="2947"/>
                  <a:pt x="8487" y="2915"/>
                  <a:pt x="8487" y="2882"/>
                </a:cubicBezTo>
                <a:cubicBezTo>
                  <a:pt x="8479" y="2841"/>
                  <a:pt x="8479" y="2808"/>
                  <a:pt x="8487" y="2767"/>
                </a:cubicBezTo>
                <a:close/>
                <a:moveTo>
                  <a:pt x="9364" y="3226"/>
                </a:moveTo>
                <a:lnTo>
                  <a:pt x="9446" y="3308"/>
                </a:lnTo>
                <a:lnTo>
                  <a:pt x="9389" y="3308"/>
                </a:lnTo>
                <a:cubicBezTo>
                  <a:pt x="9389" y="3284"/>
                  <a:pt x="9372" y="3251"/>
                  <a:pt x="9364" y="3226"/>
                </a:cubicBezTo>
                <a:close/>
                <a:moveTo>
                  <a:pt x="9372" y="3169"/>
                </a:moveTo>
                <a:cubicBezTo>
                  <a:pt x="9397" y="3193"/>
                  <a:pt x="9421" y="3226"/>
                  <a:pt x="9446" y="3251"/>
                </a:cubicBezTo>
                <a:cubicBezTo>
                  <a:pt x="9462" y="3267"/>
                  <a:pt x="9479" y="3292"/>
                  <a:pt x="9495" y="3308"/>
                </a:cubicBezTo>
                <a:lnTo>
                  <a:pt x="9471" y="3308"/>
                </a:lnTo>
                <a:lnTo>
                  <a:pt x="9372" y="3202"/>
                </a:lnTo>
                <a:cubicBezTo>
                  <a:pt x="9372" y="3185"/>
                  <a:pt x="9372" y="3177"/>
                  <a:pt x="9372" y="3169"/>
                </a:cubicBezTo>
                <a:close/>
                <a:moveTo>
                  <a:pt x="9389" y="3038"/>
                </a:moveTo>
                <a:cubicBezTo>
                  <a:pt x="9438" y="3128"/>
                  <a:pt x="9487" y="3218"/>
                  <a:pt x="9544" y="3316"/>
                </a:cubicBezTo>
                <a:cubicBezTo>
                  <a:pt x="9512" y="3284"/>
                  <a:pt x="9487" y="3251"/>
                  <a:pt x="9462" y="3218"/>
                </a:cubicBezTo>
                <a:cubicBezTo>
                  <a:pt x="9438" y="3185"/>
                  <a:pt x="9413" y="3152"/>
                  <a:pt x="9389" y="3120"/>
                </a:cubicBezTo>
                <a:cubicBezTo>
                  <a:pt x="9389" y="3095"/>
                  <a:pt x="9389" y="3070"/>
                  <a:pt x="9389" y="3046"/>
                </a:cubicBezTo>
                <a:lnTo>
                  <a:pt x="9389" y="3038"/>
                </a:lnTo>
                <a:close/>
                <a:moveTo>
                  <a:pt x="9963" y="2677"/>
                </a:moveTo>
                <a:lnTo>
                  <a:pt x="9963" y="2677"/>
                </a:lnTo>
                <a:cubicBezTo>
                  <a:pt x="9995" y="2726"/>
                  <a:pt x="10020" y="2783"/>
                  <a:pt x="10053" y="2833"/>
                </a:cubicBezTo>
                <a:lnTo>
                  <a:pt x="10061" y="2833"/>
                </a:lnTo>
                <a:cubicBezTo>
                  <a:pt x="10069" y="2882"/>
                  <a:pt x="10086" y="2931"/>
                  <a:pt x="10094" y="2972"/>
                </a:cubicBezTo>
                <a:cubicBezTo>
                  <a:pt x="10118" y="3070"/>
                  <a:pt x="10143" y="3161"/>
                  <a:pt x="10168" y="3259"/>
                </a:cubicBezTo>
                <a:cubicBezTo>
                  <a:pt x="10184" y="3325"/>
                  <a:pt x="10200" y="3398"/>
                  <a:pt x="10225" y="3464"/>
                </a:cubicBezTo>
                <a:cubicBezTo>
                  <a:pt x="10176" y="3398"/>
                  <a:pt x="10143" y="3325"/>
                  <a:pt x="10094" y="3259"/>
                </a:cubicBezTo>
                <a:cubicBezTo>
                  <a:pt x="10102" y="3243"/>
                  <a:pt x="10102" y="3218"/>
                  <a:pt x="10086" y="3202"/>
                </a:cubicBezTo>
                <a:cubicBezTo>
                  <a:pt x="10077" y="3169"/>
                  <a:pt x="10069" y="3136"/>
                  <a:pt x="10061" y="3095"/>
                </a:cubicBezTo>
                <a:cubicBezTo>
                  <a:pt x="10053" y="3013"/>
                  <a:pt x="10028" y="2939"/>
                  <a:pt x="10012" y="2857"/>
                </a:cubicBezTo>
                <a:cubicBezTo>
                  <a:pt x="9995" y="2800"/>
                  <a:pt x="9979" y="2734"/>
                  <a:pt x="9963" y="2677"/>
                </a:cubicBezTo>
                <a:close/>
                <a:moveTo>
                  <a:pt x="7806" y="2783"/>
                </a:moveTo>
                <a:cubicBezTo>
                  <a:pt x="7798" y="2808"/>
                  <a:pt x="7798" y="2841"/>
                  <a:pt x="7790" y="2874"/>
                </a:cubicBezTo>
                <a:cubicBezTo>
                  <a:pt x="7765" y="2947"/>
                  <a:pt x="7741" y="3021"/>
                  <a:pt x="7724" y="3095"/>
                </a:cubicBezTo>
                <a:cubicBezTo>
                  <a:pt x="7708" y="3111"/>
                  <a:pt x="7700" y="3128"/>
                  <a:pt x="7683" y="3144"/>
                </a:cubicBezTo>
                <a:cubicBezTo>
                  <a:pt x="7626" y="3226"/>
                  <a:pt x="7577" y="3308"/>
                  <a:pt x="7536" y="3398"/>
                </a:cubicBezTo>
                <a:cubicBezTo>
                  <a:pt x="7511" y="3448"/>
                  <a:pt x="7478" y="3497"/>
                  <a:pt x="7445" y="3554"/>
                </a:cubicBezTo>
                <a:cubicBezTo>
                  <a:pt x="7470" y="3497"/>
                  <a:pt x="7486" y="3439"/>
                  <a:pt x="7503" y="3382"/>
                </a:cubicBezTo>
                <a:cubicBezTo>
                  <a:pt x="7503" y="3366"/>
                  <a:pt x="7511" y="3349"/>
                  <a:pt x="7511" y="3333"/>
                </a:cubicBezTo>
                <a:cubicBezTo>
                  <a:pt x="7511" y="3333"/>
                  <a:pt x="7511" y="3341"/>
                  <a:pt x="7511" y="3341"/>
                </a:cubicBezTo>
                <a:cubicBezTo>
                  <a:pt x="7511" y="3349"/>
                  <a:pt x="7517" y="3353"/>
                  <a:pt x="7523" y="3353"/>
                </a:cubicBezTo>
                <a:cubicBezTo>
                  <a:pt x="7529" y="3353"/>
                  <a:pt x="7536" y="3349"/>
                  <a:pt x="7536" y="3341"/>
                </a:cubicBezTo>
                <a:cubicBezTo>
                  <a:pt x="7536" y="3259"/>
                  <a:pt x="7552" y="3177"/>
                  <a:pt x="7585" y="3095"/>
                </a:cubicBezTo>
                <a:cubicBezTo>
                  <a:pt x="7601" y="3079"/>
                  <a:pt x="7609" y="3062"/>
                  <a:pt x="7626" y="3046"/>
                </a:cubicBezTo>
                <a:lnTo>
                  <a:pt x="7634" y="3038"/>
                </a:lnTo>
                <a:lnTo>
                  <a:pt x="7634" y="3038"/>
                </a:lnTo>
                <a:cubicBezTo>
                  <a:pt x="7593" y="3120"/>
                  <a:pt x="7560" y="3202"/>
                  <a:pt x="7544" y="3300"/>
                </a:cubicBezTo>
                <a:cubicBezTo>
                  <a:pt x="7550" y="3306"/>
                  <a:pt x="7560" y="3312"/>
                  <a:pt x="7568" y="3312"/>
                </a:cubicBezTo>
                <a:cubicBezTo>
                  <a:pt x="7571" y="3312"/>
                  <a:pt x="7574" y="3311"/>
                  <a:pt x="7577" y="3308"/>
                </a:cubicBezTo>
                <a:cubicBezTo>
                  <a:pt x="7609" y="3226"/>
                  <a:pt x="7642" y="3144"/>
                  <a:pt x="7667" y="3070"/>
                </a:cubicBezTo>
                <a:cubicBezTo>
                  <a:pt x="7667" y="3046"/>
                  <a:pt x="7675" y="3029"/>
                  <a:pt x="7683" y="3005"/>
                </a:cubicBezTo>
                <a:lnTo>
                  <a:pt x="7691" y="2972"/>
                </a:lnTo>
                <a:cubicBezTo>
                  <a:pt x="7708" y="2947"/>
                  <a:pt x="7716" y="2931"/>
                  <a:pt x="7724" y="2906"/>
                </a:cubicBezTo>
                <a:cubicBezTo>
                  <a:pt x="7749" y="2865"/>
                  <a:pt x="7782" y="2824"/>
                  <a:pt x="7806" y="2783"/>
                </a:cubicBezTo>
                <a:close/>
                <a:moveTo>
                  <a:pt x="10094" y="2898"/>
                </a:moveTo>
                <a:cubicBezTo>
                  <a:pt x="10127" y="2947"/>
                  <a:pt x="10151" y="2997"/>
                  <a:pt x="10176" y="3046"/>
                </a:cubicBezTo>
                <a:lnTo>
                  <a:pt x="10184" y="3046"/>
                </a:lnTo>
                <a:cubicBezTo>
                  <a:pt x="10184" y="3054"/>
                  <a:pt x="10184" y="3070"/>
                  <a:pt x="10184" y="3079"/>
                </a:cubicBezTo>
                <a:cubicBezTo>
                  <a:pt x="10209" y="3169"/>
                  <a:pt x="10225" y="3259"/>
                  <a:pt x="10258" y="3349"/>
                </a:cubicBezTo>
                <a:cubicBezTo>
                  <a:pt x="10282" y="3431"/>
                  <a:pt x="10307" y="3521"/>
                  <a:pt x="10331" y="3611"/>
                </a:cubicBezTo>
                <a:lnTo>
                  <a:pt x="10266" y="3529"/>
                </a:lnTo>
                <a:cubicBezTo>
                  <a:pt x="10258" y="3505"/>
                  <a:pt x="10258" y="3480"/>
                  <a:pt x="10250" y="3464"/>
                </a:cubicBezTo>
                <a:cubicBezTo>
                  <a:pt x="10233" y="3382"/>
                  <a:pt x="10209" y="3300"/>
                  <a:pt x="10184" y="3226"/>
                </a:cubicBezTo>
                <a:cubicBezTo>
                  <a:pt x="10168" y="3144"/>
                  <a:pt x="10143" y="3054"/>
                  <a:pt x="10118" y="2972"/>
                </a:cubicBezTo>
                <a:cubicBezTo>
                  <a:pt x="10110" y="2947"/>
                  <a:pt x="10102" y="2923"/>
                  <a:pt x="10094" y="2898"/>
                </a:cubicBezTo>
                <a:close/>
                <a:moveTo>
                  <a:pt x="7495" y="3234"/>
                </a:moveTo>
                <a:lnTo>
                  <a:pt x="7495" y="3234"/>
                </a:lnTo>
                <a:cubicBezTo>
                  <a:pt x="7486" y="3259"/>
                  <a:pt x="7478" y="3275"/>
                  <a:pt x="7478" y="3300"/>
                </a:cubicBezTo>
                <a:cubicBezTo>
                  <a:pt x="7470" y="3349"/>
                  <a:pt x="7462" y="3390"/>
                  <a:pt x="7454" y="3431"/>
                </a:cubicBezTo>
                <a:cubicBezTo>
                  <a:pt x="7437" y="3480"/>
                  <a:pt x="7413" y="3529"/>
                  <a:pt x="7404" y="3570"/>
                </a:cubicBezTo>
                <a:cubicBezTo>
                  <a:pt x="7396" y="3579"/>
                  <a:pt x="7396" y="3579"/>
                  <a:pt x="7396" y="3587"/>
                </a:cubicBezTo>
                <a:cubicBezTo>
                  <a:pt x="7396" y="3603"/>
                  <a:pt x="7396" y="3628"/>
                  <a:pt x="7388" y="3644"/>
                </a:cubicBezTo>
                <a:lnTo>
                  <a:pt x="7331" y="3743"/>
                </a:lnTo>
                <a:cubicBezTo>
                  <a:pt x="7363" y="3677"/>
                  <a:pt x="7388" y="3603"/>
                  <a:pt x="7396" y="3538"/>
                </a:cubicBezTo>
                <a:cubicBezTo>
                  <a:pt x="7413" y="3497"/>
                  <a:pt x="7421" y="3448"/>
                  <a:pt x="7429" y="3398"/>
                </a:cubicBezTo>
                <a:cubicBezTo>
                  <a:pt x="7445" y="3341"/>
                  <a:pt x="7470" y="3284"/>
                  <a:pt x="7495" y="3234"/>
                </a:cubicBezTo>
                <a:close/>
                <a:moveTo>
                  <a:pt x="10227" y="3127"/>
                </a:moveTo>
                <a:cubicBezTo>
                  <a:pt x="10230" y="3133"/>
                  <a:pt x="10235" y="3141"/>
                  <a:pt x="10241" y="3152"/>
                </a:cubicBezTo>
                <a:cubicBezTo>
                  <a:pt x="10266" y="3202"/>
                  <a:pt x="10299" y="3243"/>
                  <a:pt x="10323" y="3284"/>
                </a:cubicBezTo>
                <a:cubicBezTo>
                  <a:pt x="10331" y="3349"/>
                  <a:pt x="10348" y="3415"/>
                  <a:pt x="10356" y="3480"/>
                </a:cubicBezTo>
                <a:cubicBezTo>
                  <a:pt x="10372" y="3546"/>
                  <a:pt x="10389" y="3636"/>
                  <a:pt x="10405" y="3710"/>
                </a:cubicBezTo>
                <a:cubicBezTo>
                  <a:pt x="10422" y="3751"/>
                  <a:pt x="10446" y="3792"/>
                  <a:pt x="10463" y="3841"/>
                </a:cubicBezTo>
                <a:cubicBezTo>
                  <a:pt x="10446" y="3816"/>
                  <a:pt x="10430" y="3784"/>
                  <a:pt x="10422" y="3759"/>
                </a:cubicBezTo>
                <a:lnTo>
                  <a:pt x="10413" y="3751"/>
                </a:lnTo>
                <a:cubicBezTo>
                  <a:pt x="10413" y="3734"/>
                  <a:pt x="10405" y="3726"/>
                  <a:pt x="10397" y="3710"/>
                </a:cubicBezTo>
                <a:cubicBezTo>
                  <a:pt x="10389" y="3677"/>
                  <a:pt x="10372" y="3644"/>
                  <a:pt x="10364" y="3603"/>
                </a:cubicBezTo>
                <a:cubicBezTo>
                  <a:pt x="10340" y="3513"/>
                  <a:pt x="10315" y="3423"/>
                  <a:pt x="10282" y="3325"/>
                </a:cubicBezTo>
                <a:cubicBezTo>
                  <a:pt x="10259" y="3261"/>
                  <a:pt x="10243" y="3190"/>
                  <a:pt x="10227" y="3127"/>
                </a:cubicBezTo>
                <a:close/>
                <a:moveTo>
                  <a:pt x="7396" y="3382"/>
                </a:moveTo>
                <a:lnTo>
                  <a:pt x="7396" y="3415"/>
                </a:lnTo>
                <a:cubicBezTo>
                  <a:pt x="7396" y="3423"/>
                  <a:pt x="7380" y="3456"/>
                  <a:pt x="7372" y="3480"/>
                </a:cubicBezTo>
                <a:cubicBezTo>
                  <a:pt x="7314" y="3579"/>
                  <a:pt x="7281" y="3693"/>
                  <a:pt x="7265" y="3800"/>
                </a:cubicBezTo>
                <a:cubicBezTo>
                  <a:pt x="7265" y="3816"/>
                  <a:pt x="7273" y="3825"/>
                  <a:pt x="7290" y="3825"/>
                </a:cubicBezTo>
                <a:lnTo>
                  <a:pt x="7199" y="3948"/>
                </a:lnTo>
                <a:cubicBezTo>
                  <a:pt x="7199" y="3915"/>
                  <a:pt x="7208" y="3882"/>
                  <a:pt x="7216" y="3849"/>
                </a:cubicBezTo>
                <a:cubicBezTo>
                  <a:pt x="7224" y="3800"/>
                  <a:pt x="7249" y="3759"/>
                  <a:pt x="7249" y="3710"/>
                </a:cubicBezTo>
                <a:cubicBezTo>
                  <a:pt x="7249" y="3693"/>
                  <a:pt x="7249" y="3685"/>
                  <a:pt x="7249" y="3677"/>
                </a:cubicBezTo>
                <a:cubicBezTo>
                  <a:pt x="7273" y="3628"/>
                  <a:pt x="7290" y="3579"/>
                  <a:pt x="7306" y="3529"/>
                </a:cubicBezTo>
                <a:cubicBezTo>
                  <a:pt x="7306" y="3521"/>
                  <a:pt x="7314" y="3513"/>
                  <a:pt x="7314" y="3505"/>
                </a:cubicBezTo>
                <a:cubicBezTo>
                  <a:pt x="7347" y="3464"/>
                  <a:pt x="7372" y="3423"/>
                  <a:pt x="7396" y="3382"/>
                </a:cubicBezTo>
                <a:close/>
                <a:moveTo>
                  <a:pt x="9544" y="3357"/>
                </a:moveTo>
                <a:lnTo>
                  <a:pt x="9561" y="3366"/>
                </a:lnTo>
                <a:cubicBezTo>
                  <a:pt x="9594" y="3423"/>
                  <a:pt x="9635" y="3480"/>
                  <a:pt x="9667" y="3538"/>
                </a:cubicBezTo>
                <a:cubicBezTo>
                  <a:pt x="9725" y="3628"/>
                  <a:pt x="9782" y="3710"/>
                  <a:pt x="9840" y="3784"/>
                </a:cubicBezTo>
                <a:cubicBezTo>
                  <a:pt x="9872" y="3833"/>
                  <a:pt x="9897" y="3874"/>
                  <a:pt x="9922" y="3923"/>
                </a:cubicBezTo>
                <a:cubicBezTo>
                  <a:pt x="9898" y="3911"/>
                  <a:pt x="9865" y="3903"/>
                  <a:pt x="9833" y="3903"/>
                </a:cubicBezTo>
                <a:cubicBezTo>
                  <a:pt x="9821" y="3903"/>
                  <a:pt x="9810" y="3904"/>
                  <a:pt x="9799" y="3907"/>
                </a:cubicBezTo>
                <a:cubicBezTo>
                  <a:pt x="9753" y="3903"/>
                  <a:pt x="9706" y="3901"/>
                  <a:pt x="9658" y="3901"/>
                </a:cubicBezTo>
                <a:cubicBezTo>
                  <a:pt x="9610" y="3901"/>
                  <a:pt x="9561" y="3903"/>
                  <a:pt x="9512" y="3907"/>
                </a:cubicBezTo>
                <a:cubicBezTo>
                  <a:pt x="9430" y="3923"/>
                  <a:pt x="9339" y="3931"/>
                  <a:pt x="9249" y="3948"/>
                </a:cubicBezTo>
                <a:cubicBezTo>
                  <a:pt x="9192" y="3952"/>
                  <a:pt x="9136" y="3954"/>
                  <a:pt x="9081" y="3954"/>
                </a:cubicBezTo>
                <a:cubicBezTo>
                  <a:pt x="9026" y="3954"/>
                  <a:pt x="8970" y="3952"/>
                  <a:pt x="8913" y="3948"/>
                </a:cubicBezTo>
                <a:lnTo>
                  <a:pt x="8888" y="3948"/>
                </a:lnTo>
                <a:cubicBezTo>
                  <a:pt x="8897" y="3931"/>
                  <a:pt x="8897" y="3915"/>
                  <a:pt x="8897" y="3890"/>
                </a:cubicBezTo>
                <a:cubicBezTo>
                  <a:pt x="8897" y="3857"/>
                  <a:pt x="8897" y="3816"/>
                  <a:pt x="8897" y="3775"/>
                </a:cubicBezTo>
                <a:cubicBezTo>
                  <a:pt x="8897" y="3726"/>
                  <a:pt x="8872" y="3685"/>
                  <a:pt x="8872" y="3644"/>
                </a:cubicBezTo>
                <a:cubicBezTo>
                  <a:pt x="8872" y="3595"/>
                  <a:pt x="8872" y="3579"/>
                  <a:pt x="8872" y="3546"/>
                </a:cubicBezTo>
                <a:lnTo>
                  <a:pt x="8979" y="3652"/>
                </a:lnTo>
                <a:cubicBezTo>
                  <a:pt x="9061" y="3726"/>
                  <a:pt x="9151" y="3800"/>
                  <a:pt x="9241" y="3882"/>
                </a:cubicBezTo>
                <a:cubicBezTo>
                  <a:pt x="9243" y="3884"/>
                  <a:pt x="9246" y="3885"/>
                  <a:pt x="9248" y="3885"/>
                </a:cubicBezTo>
                <a:cubicBezTo>
                  <a:pt x="9253" y="3885"/>
                  <a:pt x="9255" y="3880"/>
                  <a:pt x="9249" y="3874"/>
                </a:cubicBezTo>
                <a:cubicBezTo>
                  <a:pt x="9167" y="3792"/>
                  <a:pt x="9077" y="3718"/>
                  <a:pt x="8995" y="3644"/>
                </a:cubicBezTo>
                <a:cubicBezTo>
                  <a:pt x="8954" y="3603"/>
                  <a:pt x="8913" y="3570"/>
                  <a:pt x="8872" y="3529"/>
                </a:cubicBezTo>
                <a:lnTo>
                  <a:pt x="8872" y="3489"/>
                </a:lnTo>
                <a:cubicBezTo>
                  <a:pt x="8872" y="3448"/>
                  <a:pt x="8872" y="3407"/>
                  <a:pt x="8864" y="3366"/>
                </a:cubicBezTo>
                <a:cubicBezTo>
                  <a:pt x="8938" y="3366"/>
                  <a:pt x="9003" y="3374"/>
                  <a:pt x="9069" y="3382"/>
                </a:cubicBezTo>
                <a:lnTo>
                  <a:pt x="9085" y="3398"/>
                </a:lnTo>
                <a:cubicBezTo>
                  <a:pt x="9167" y="3480"/>
                  <a:pt x="9249" y="3546"/>
                  <a:pt x="9331" y="3628"/>
                </a:cubicBezTo>
                <a:cubicBezTo>
                  <a:pt x="9413" y="3702"/>
                  <a:pt x="9503" y="3775"/>
                  <a:pt x="9585" y="3849"/>
                </a:cubicBezTo>
                <a:lnTo>
                  <a:pt x="9594" y="3841"/>
                </a:lnTo>
                <a:cubicBezTo>
                  <a:pt x="9520" y="3759"/>
                  <a:pt x="9430" y="3693"/>
                  <a:pt x="9356" y="3620"/>
                </a:cubicBezTo>
                <a:cubicBezTo>
                  <a:pt x="9274" y="3538"/>
                  <a:pt x="9184" y="3464"/>
                  <a:pt x="9102" y="3390"/>
                </a:cubicBezTo>
                <a:lnTo>
                  <a:pt x="9151" y="3390"/>
                </a:lnTo>
                <a:cubicBezTo>
                  <a:pt x="9192" y="3398"/>
                  <a:pt x="9233" y="3398"/>
                  <a:pt x="9282" y="3398"/>
                </a:cubicBezTo>
                <a:cubicBezTo>
                  <a:pt x="9397" y="3521"/>
                  <a:pt x="9520" y="3636"/>
                  <a:pt x="9651" y="3751"/>
                </a:cubicBezTo>
                <a:cubicBezTo>
                  <a:pt x="9651" y="3751"/>
                  <a:pt x="9667" y="3743"/>
                  <a:pt x="9667" y="3743"/>
                </a:cubicBezTo>
                <a:lnTo>
                  <a:pt x="9659" y="3743"/>
                </a:lnTo>
                <a:cubicBezTo>
                  <a:pt x="9536" y="3628"/>
                  <a:pt x="9421" y="3513"/>
                  <a:pt x="9298" y="3398"/>
                </a:cubicBezTo>
                <a:lnTo>
                  <a:pt x="9413" y="3398"/>
                </a:lnTo>
                <a:cubicBezTo>
                  <a:pt x="9479" y="3456"/>
                  <a:pt x="9544" y="3521"/>
                  <a:pt x="9618" y="3579"/>
                </a:cubicBezTo>
                <a:cubicBezTo>
                  <a:pt x="9618" y="3579"/>
                  <a:pt x="9626" y="3579"/>
                  <a:pt x="9626" y="3570"/>
                </a:cubicBezTo>
                <a:cubicBezTo>
                  <a:pt x="9561" y="3513"/>
                  <a:pt x="9503" y="3456"/>
                  <a:pt x="9438" y="3398"/>
                </a:cubicBezTo>
                <a:lnTo>
                  <a:pt x="9503" y="3398"/>
                </a:lnTo>
                <a:cubicBezTo>
                  <a:pt x="9512" y="3398"/>
                  <a:pt x="9520" y="3390"/>
                  <a:pt x="9528" y="3390"/>
                </a:cubicBezTo>
                <a:cubicBezTo>
                  <a:pt x="9536" y="3398"/>
                  <a:pt x="9544" y="3407"/>
                  <a:pt x="9553" y="3415"/>
                </a:cubicBezTo>
                <a:lnTo>
                  <a:pt x="9561" y="3407"/>
                </a:lnTo>
                <a:lnTo>
                  <a:pt x="9536" y="3382"/>
                </a:lnTo>
                <a:cubicBezTo>
                  <a:pt x="9536" y="3374"/>
                  <a:pt x="9544" y="3366"/>
                  <a:pt x="9544" y="3357"/>
                </a:cubicBezTo>
                <a:close/>
                <a:moveTo>
                  <a:pt x="8783" y="3944"/>
                </a:moveTo>
                <a:cubicBezTo>
                  <a:pt x="8788" y="3948"/>
                  <a:pt x="8793" y="3952"/>
                  <a:pt x="8798" y="3956"/>
                </a:cubicBezTo>
                <a:cubicBezTo>
                  <a:pt x="8796" y="3956"/>
                  <a:pt x="8793" y="3956"/>
                  <a:pt x="8791" y="3957"/>
                </a:cubicBezTo>
                <a:lnTo>
                  <a:pt x="8791" y="3957"/>
                </a:lnTo>
                <a:cubicBezTo>
                  <a:pt x="8787" y="3952"/>
                  <a:pt x="8784" y="3948"/>
                  <a:pt x="8783" y="3944"/>
                </a:cubicBezTo>
                <a:close/>
                <a:moveTo>
                  <a:pt x="8765" y="3374"/>
                </a:moveTo>
                <a:lnTo>
                  <a:pt x="8765" y="3423"/>
                </a:lnTo>
                <a:cubicBezTo>
                  <a:pt x="8765" y="3423"/>
                  <a:pt x="8749" y="3423"/>
                  <a:pt x="8749" y="3431"/>
                </a:cubicBezTo>
                <a:lnTo>
                  <a:pt x="8765" y="3439"/>
                </a:lnTo>
                <a:lnTo>
                  <a:pt x="8765" y="3505"/>
                </a:lnTo>
                <a:cubicBezTo>
                  <a:pt x="8757" y="3554"/>
                  <a:pt x="8757" y="3611"/>
                  <a:pt x="8765" y="3661"/>
                </a:cubicBezTo>
                <a:cubicBezTo>
                  <a:pt x="8765" y="3702"/>
                  <a:pt x="8782" y="3751"/>
                  <a:pt x="8782" y="3792"/>
                </a:cubicBezTo>
                <a:cubicBezTo>
                  <a:pt x="8774" y="3841"/>
                  <a:pt x="8774" y="3890"/>
                  <a:pt x="8782" y="3939"/>
                </a:cubicBezTo>
                <a:cubicBezTo>
                  <a:pt x="8782" y="3941"/>
                  <a:pt x="8782" y="3942"/>
                  <a:pt x="8783" y="3944"/>
                </a:cubicBezTo>
                <a:lnTo>
                  <a:pt x="8783" y="3944"/>
                </a:lnTo>
                <a:cubicBezTo>
                  <a:pt x="8683" y="3864"/>
                  <a:pt x="8596" y="3771"/>
                  <a:pt x="8495" y="3685"/>
                </a:cubicBezTo>
                <a:lnTo>
                  <a:pt x="8495" y="3685"/>
                </a:lnTo>
                <a:cubicBezTo>
                  <a:pt x="8591" y="3773"/>
                  <a:pt x="8686" y="3869"/>
                  <a:pt x="8790" y="3957"/>
                </a:cubicBezTo>
                <a:lnTo>
                  <a:pt x="8790" y="3957"/>
                </a:lnTo>
                <a:cubicBezTo>
                  <a:pt x="8790" y="3957"/>
                  <a:pt x="8791" y="3957"/>
                  <a:pt x="8791" y="3957"/>
                </a:cubicBezTo>
                <a:lnTo>
                  <a:pt x="8791" y="3957"/>
                </a:lnTo>
                <a:cubicBezTo>
                  <a:pt x="8793" y="3959"/>
                  <a:pt x="8796" y="3962"/>
                  <a:pt x="8798" y="3964"/>
                </a:cubicBezTo>
                <a:cubicBezTo>
                  <a:pt x="8795" y="3962"/>
                  <a:pt x="8793" y="3959"/>
                  <a:pt x="8790" y="3957"/>
                </a:cubicBezTo>
                <a:lnTo>
                  <a:pt x="8790" y="3957"/>
                </a:lnTo>
                <a:cubicBezTo>
                  <a:pt x="8629" y="3973"/>
                  <a:pt x="8467" y="3989"/>
                  <a:pt x="8306" y="3989"/>
                </a:cubicBezTo>
                <a:lnTo>
                  <a:pt x="8216" y="3989"/>
                </a:lnTo>
                <a:lnTo>
                  <a:pt x="8126" y="3907"/>
                </a:lnTo>
                <a:cubicBezTo>
                  <a:pt x="8118" y="3907"/>
                  <a:pt x="8110" y="3915"/>
                  <a:pt x="8118" y="3923"/>
                </a:cubicBezTo>
                <a:lnTo>
                  <a:pt x="8192" y="3989"/>
                </a:lnTo>
                <a:lnTo>
                  <a:pt x="8192" y="3989"/>
                </a:lnTo>
                <a:lnTo>
                  <a:pt x="7954" y="3980"/>
                </a:lnTo>
                <a:cubicBezTo>
                  <a:pt x="7928" y="3980"/>
                  <a:pt x="7765" y="3991"/>
                  <a:pt x="7697" y="3991"/>
                </a:cubicBezTo>
                <a:cubicBezTo>
                  <a:pt x="7680" y="3991"/>
                  <a:pt x="7668" y="3990"/>
                  <a:pt x="7667" y="3989"/>
                </a:cubicBezTo>
                <a:cubicBezTo>
                  <a:pt x="7667" y="3980"/>
                  <a:pt x="7659" y="3964"/>
                  <a:pt x="7659" y="3956"/>
                </a:cubicBezTo>
                <a:lnTo>
                  <a:pt x="7691" y="3890"/>
                </a:lnTo>
                <a:cubicBezTo>
                  <a:pt x="7732" y="3792"/>
                  <a:pt x="7790" y="3702"/>
                  <a:pt x="7855" y="3611"/>
                </a:cubicBezTo>
                <a:cubicBezTo>
                  <a:pt x="7905" y="3546"/>
                  <a:pt x="7937" y="3464"/>
                  <a:pt x="7978" y="3390"/>
                </a:cubicBezTo>
                <a:cubicBezTo>
                  <a:pt x="8040" y="3394"/>
                  <a:pt x="8101" y="3396"/>
                  <a:pt x="8163" y="3396"/>
                </a:cubicBezTo>
                <a:cubicBezTo>
                  <a:pt x="8224" y="3396"/>
                  <a:pt x="8286" y="3394"/>
                  <a:pt x="8347" y="3390"/>
                </a:cubicBezTo>
                <a:lnTo>
                  <a:pt x="8347" y="3398"/>
                </a:lnTo>
                <a:lnTo>
                  <a:pt x="8552" y="3398"/>
                </a:lnTo>
                <a:cubicBezTo>
                  <a:pt x="8626" y="3398"/>
                  <a:pt x="8667" y="3382"/>
                  <a:pt x="8724" y="3374"/>
                </a:cubicBezTo>
                <a:close/>
                <a:moveTo>
                  <a:pt x="7191" y="3825"/>
                </a:moveTo>
                <a:cubicBezTo>
                  <a:pt x="7183" y="3841"/>
                  <a:pt x="7183" y="3857"/>
                  <a:pt x="7175" y="3874"/>
                </a:cubicBezTo>
                <a:cubicBezTo>
                  <a:pt x="7175" y="3923"/>
                  <a:pt x="7158" y="3972"/>
                  <a:pt x="7142" y="4021"/>
                </a:cubicBezTo>
                <a:lnTo>
                  <a:pt x="7126" y="4046"/>
                </a:lnTo>
                <a:cubicBezTo>
                  <a:pt x="7134" y="4005"/>
                  <a:pt x="7142" y="3964"/>
                  <a:pt x="7150" y="3923"/>
                </a:cubicBezTo>
                <a:cubicBezTo>
                  <a:pt x="7158" y="3890"/>
                  <a:pt x="7167" y="3857"/>
                  <a:pt x="7183" y="3825"/>
                </a:cubicBezTo>
                <a:close/>
                <a:moveTo>
                  <a:pt x="10651" y="3874"/>
                </a:moveTo>
                <a:lnTo>
                  <a:pt x="10668" y="3907"/>
                </a:lnTo>
                <a:lnTo>
                  <a:pt x="10676" y="3939"/>
                </a:lnTo>
                <a:cubicBezTo>
                  <a:pt x="10684" y="3980"/>
                  <a:pt x="10692" y="4013"/>
                  <a:pt x="10700" y="4046"/>
                </a:cubicBezTo>
                <a:cubicBezTo>
                  <a:pt x="10692" y="4013"/>
                  <a:pt x="10684" y="3989"/>
                  <a:pt x="10676" y="3956"/>
                </a:cubicBezTo>
                <a:lnTo>
                  <a:pt x="10651" y="3874"/>
                </a:lnTo>
                <a:close/>
                <a:moveTo>
                  <a:pt x="10364" y="3349"/>
                </a:moveTo>
                <a:lnTo>
                  <a:pt x="10364" y="3349"/>
                </a:lnTo>
                <a:cubicBezTo>
                  <a:pt x="10373" y="3374"/>
                  <a:pt x="10389" y="3398"/>
                  <a:pt x="10405" y="3423"/>
                </a:cubicBezTo>
                <a:cubicBezTo>
                  <a:pt x="10430" y="3472"/>
                  <a:pt x="10446" y="3529"/>
                  <a:pt x="10471" y="3570"/>
                </a:cubicBezTo>
                <a:cubicBezTo>
                  <a:pt x="10471" y="3570"/>
                  <a:pt x="10471" y="3579"/>
                  <a:pt x="10479" y="3587"/>
                </a:cubicBezTo>
                <a:cubicBezTo>
                  <a:pt x="10495" y="3685"/>
                  <a:pt x="10520" y="3792"/>
                  <a:pt x="10553" y="3890"/>
                </a:cubicBezTo>
                <a:cubicBezTo>
                  <a:pt x="10561" y="3939"/>
                  <a:pt x="10577" y="3980"/>
                  <a:pt x="10594" y="4030"/>
                </a:cubicBezTo>
                <a:cubicBezTo>
                  <a:pt x="10594" y="4038"/>
                  <a:pt x="10602" y="4046"/>
                  <a:pt x="10602" y="4054"/>
                </a:cubicBezTo>
                <a:lnTo>
                  <a:pt x="10594" y="4046"/>
                </a:lnTo>
                <a:cubicBezTo>
                  <a:pt x="10553" y="3989"/>
                  <a:pt x="10520" y="3939"/>
                  <a:pt x="10495" y="3890"/>
                </a:cubicBezTo>
                <a:cubicBezTo>
                  <a:pt x="10495" y="3833"/>
                  <a:pt x="10479" y="3784"/>
                  <a:pt x="10454" y="3734"/>
                </a:cubicBezTo>
                <a:cubicBezTo>
                  <a:pt x="10430" y="3661"/>
                  <a:pt x="10422" y="3579"/>
                  <a:pt x="10405" y="3505"/>
                </a:cubicBezTo>
                <a:cubicBezTo>
                  <a:pt x="10389" y="3448"/>
                  <a:pt x="10381" y="3398"/>
                  <a:pt x="10364" y="3349"/>
                </a:cubicBezTo>
                <a:close/>
                <a:moveTo>
                  <a:pt x="7076" y="3866"/>
                </a:moveTo>
                <a:cubicBezTo>
                  <a:pt x="7076" y="3874"/>
                  <a:pt x="7076" y="3874"/>
                  <a:pt x="7076" y="3874"/>
                </a:cubicBezTo>
                <a:lnTo>
                  <a:pt x="7076" y="3890"/>
                </a:lnTo>
                <a:cubicBezTo>
                  <a:pt x="7044" y="3948"/>
                  <a:pt x="7019" y="4013"/>
                  <a:pt x="7003" y="4079"/>
                </a:cubicBezTo>
                <a:cubicBezTo>
                  <a:pt x="6999" y="4075"/>
                  <a:pt x="6997" y="4073"/>
                  <a:pt x="6995" y="4073"/>
                </a:cubicBezTo>
                <a:cubicBezTo>
                  <a:pt x="6992" y="4073"/>
                  <a:pt x="6990" y="4075"/>
                  <a:pt x="6986" y="4079"/>
                </a:cubicBezTo>
                <a:cubicBezTo>
                  <a:pt x="6978" y="4079"/>
                  <a:pt x="6978" y="4087"/>
                  <a:pt x="6970" y="4095"/>
                </a:cubicBezTo>
                <a:cubicBezTo>
                  <a:pt x="6978" y="4046"/>
                  <a:pt x="6995" y="3997"/>
                  <a:pt x="7003" y="3948"/>
                </a:cubicBezTo>
                <a:cubicBezTo>
                  <a:pt x="7027" y="3923"/>
                  <a:pt x="7052" y="3898"/>
                  <a:pt x="7076" y="3866"/>
                </a:cubicBezTo>
                <a:close/>
                <a:moveTo>
                  <a:pt x="6970" y="3989"/>
                </a:moveTo>
                <a:lnTo>
                  <a:pt x="6970" y="3989"/>
                </a:lnTo>
                <a:cubicBezTo>
                  <a:pt x="6962" y="4030"/>
                  <a:pt x="6954" y="4079"/>
                  <a:pt x="6945" y="4120"/>
                </a:cubicBezTo>
                <a:lnTo>
                  <a:pt x="6945" y="4071"/>
                </a:lnTo>
                <a:cubicBezTo>
                  <a:pt x="6945" y="4062"/>
                  <a:pt x="6929" y="4054"/>
                  <a:pt x="6921" y="4054"/>
                </a:cubicBezTo>
                <a:cubicBezTo>
                  <a:pt x="6937" y="4038"/>
                  <a:pt x="6954" y="4013"/>
                  <a:pt x="6970" y="3989"/>
                </a:cubicBezTo>
                <a:close/>
                <a:moveTo>
                  <a:pt x="7060" y="3989"/>
                </a:moveTo>
                <a:lnTo>
                  <a:pt x="7052" y="4013"/>
                </a:lnTo>
                <a:cubicBezTo>
                  <a:pt x="7044" y="4054"/>
                  <a:pt x="7027" y="4103"/>
                  <a:pt x="7019" y="4144"/>
                </a:cubicBezTo>
                <a:cubicBezTo>
                  <a:pt x="7027" y="4095"/>
                  <a:pt x="7036" y="4038"/>
                  <a:pt x="7060" y="3989"/>
                </a:cubicBezTo>
                <a:close/>
                <a:moveTo>
                  <a:pt x="7232" y="3628"/>
                </a:moveTo>
                <a:cubicBezTo>
                  <a:pt x="7232" y="3636"/>
                  <a:pt x="7232" y="3644"/>
                  <a:pt x="7232" y="3652"/>
                </a:cubicBezTo>
                <a:cubicBezTo>
                  <a:pt x="7208" y="3702"/>
                  <a:pt x="7191" y="3751"/>
                  <a:pt x="7167" y="3792"/>
                </a:cubicBezTo>
                <a:cubicBezTo>
                  <a:pt x="7142" y="3849"/>
                  <a:pt x="7117" y="3915"/>
                  <a:pt x="7101" y="3972"/>
                </a:cubicBezTo>
                <a:cubicBezTo>
                  <a:pt x="7093" y="4013"/>
                  <a:pt x="7093" y="4046"/>
                  <a:pt x="7101" y="4087"/>
                </a:cubicBezTo>
                <a:lnTo>
                  <a:pt x="7036" y="4194"/>
                </a:lnTo>
                <a:cubicBezTo>
                  <a:pt x="7060" y="4128"/>
                  <a:pt x="7076" y="4062"/>
                  <a:pt x="7093" y="3997"/>
                </a:cubicBezTo>
                <a:cubicBezTo>
                  <a:pt x="7101" y="3964"/>
                  <a:pt x="7101" y="3923"/>
                  <a:pt x="7101" y="3890"/>
                </a:cubicBezTo>
                <a:cubicBezTo>
                  <a:pt x="7101" y="3882"/>
                  <a:pt x="7109" y="3882"/>
                  <a:pt x="7109" y="3874"/>
                </a:cubicBezTo>
                <a:cubicBezTo>
                  <a:pt x="7117" y="3849"/>
                  <a:pt x="7134" y="3816"/>
                  <a:pt x="7142" y="3784"/>
                </a:cubicBezTo>
                <a:cubicBezTo>
                  <a:pt x="7167" y="3734"/>
                  <a:pt x="7199" y="3685"/>
                  <a:pt x="7232" y="3628"/>
                </a:cubicBezTo>
                <a:close/>
                <a:moveTo>
                  <a:pt x="6913" y="4071"/>
                </a:moveTo>
                <a:lnTo>
                  <a:pt x="6855" y="4202"/>
                </a:lnTo>
                <a:cubicBezTo>
                  <a:pt x="6855" y="4202"/>
                  <a:pt x="6847" y="4194"/>
                  <a:pt x="6847" y="4194"/>
                </a:cubicBezTo>
                <a:cubicBezTo>
                  <a:pt x="6863" y="4161"/>
                  <a:pt x="6880" y="4128"/>
                  <a:pt x="6896" y="4095"/>
                </a:cubicBezTo>
                <a:cubicBezTo>
                  <a:pt x="6904" y="4087"/>
                  <a:pt x="6904" y="4079"/>
                  <a:pt x="6913" y="4071"/>
                </a:cubicBezTo>
                <a:close/>
                <a:moveTo>
                  <a:pt x="7716" y="4218"/>
                </a:moveTo>
                <a:lnTo>
                  <a:pt x="7720" y="4222"/>
                </a:lnTo>
                <a:lnTo>
                  <a:pt x="7720" y="4222"/>
                </a:lnTo>
                <a:cubicBezTo>
                  <a:pt x="7719" y="4220"/>
                  <a:pt x="7719" y="4218"/>
                  <a:pt x="7716" y="4218"/>
                </a:cubicBezTo>
                <a:close/>
                <a:moveTo>
                  <a:pt x="10495" y="3620"/>
                </a:moveTo>
                <a:cubicBezTo>
                  <a:pt x="10512" y="3644"/>
                  <a:pt x="10528" y="3669"/>
                  <a:pt x="10545" y="3702"/>
                </a:cubicBezTo>
                <a:lnTo>
                  <a:pt x="10553" y="3702"/>
                </a:lnTo>
                <a:lnTo>
                  <a:pt x="10594" y="3775"/>
                </a:lnTo>
                <a:cubicBezTo>
                  <a:pt x="10594" y="3775"/>
                  <a:pt x="10594" y="3784"/>
                  <a:pt x="10602" y="3792"/>
                </a:cubicBezTo>
                <a:cubicBezTo>
                  <a:pt x="10618" y="3849"/>
                  <a:pt x="10627" y="3907"/>
                  <a:pt x="10643" y="3964"/>
                </a:cubicBezTo>
                <a:cubicBezTo>
                  <a:pt x="10659" y="4021"/>
                  <a:pt x="10676" y="4071"/>
                  <a:pt x="10684" y="4120"/>
                </a:cubicBezTo>
                <a:cubicBezTo>
                  <a:pt x="10692" y="4169"/>
                  <a:pt x="10709" y="4218"/>
                  <a:pt x="10733" y="4251"/>
                </a:cubicBezTo>
                <a:cubicBezTo>
                  <a:pt x="10736" y="4254"/>
                  <a:pt x="10739" y="4255"/>
                  <a:pt x="10741" y="4255"/>
                </a:cubicBezTo>
                <a:cubicBezTo>
                  <a:pt x="10746" y="4255"/>
                  <a:pt x="10750" y="4251"/>
                  <a:pt x="10750" y="4251"/>
                </a:cubicBezTo>
                <a:cubicBezTo>
                  <a:pt x="10758" y="4276"/>
                  <a:pt x="10766" y="4308"/>
                  <a:pt x="10774" y="4341"/>
                </a:cubicBezTo>
                <a:lnTo>
                  <a:pt x="10758" y="4317"/>
                </a:lnTo>
                <a:cubicBezTo>
                  <a:pt x="10717" y="4251"/>
                  <a:pt x="10676" y="4194"/>
                  <a:pt x="10643" y="4128"/>
                </a:cubicBezTo>
                <a:cubicBezTo>
                  <a:pt x="10643" y="4095"/>
                  <a:pt x="10635" y="4071"/>
                  <a:pt x="10627" y="4046"/>
                </a:cubicBezTo>
                <a:cubicBezTo>
                  <a:pt x="10610" y="3997"/>
                  <a:pt x="10594" y="3956"/>
                  <a:pt x="10577" y="3907"/>
                </a:cubicBezTo>
                <a:cubicBezTo>
                  <a:pt x="10553" y="3808"/>
                  <a:pt x="10512" y="3718"/>
                  <a:pt x="10495" y="3620"/>
                </a:cubicBezTo>
                <a:close/>
                <a:moveTo>
                  <a:pt x="6986" y="4144"/>
                </a:moveTo>
                <a:cubicBezTo>
                  <a:pt x="6978" y="4169"/>
                  <a:pt x="6978" y="4202"/>
                  <a:pt x="6978" y="4235"/>
                </a:cubicBezTo>
                <a:cubicBezTo>
                  <a:pt x="6978" y="4243"/>
                  <a:pt x="6986" y="4243"/>
                  <a:pt x="6986" y="4251"/>
                </a:cubicBezTo>
                <a:cubicBezTo>
                  <a:pt x="6962" y="4300"/>
                  <a:pt x="6937" y="4349"/>
                  <a:pt x="6904" y="4399"/>
                </a:cubicBezTo>
                <a:cubicBezTo>
                  <a:pt x="6913" y="4366"/>
                  <a:pt x="6921" y="4341"/>
                  <a:pt x="6929" y="4308"/>
                </a:cubicBezTo>
                <a:cubicBezTo>
                  <a:pt x="6945" y="4259"/>
                  <a:pt x="6962" y="4194"/>
                  <a:pt x="6986" y="4144"/>
                </a:cubicBezTo>
                <a:close/>
                <a:moveTo>
                  <a:pt x="8200" y="4390"/>
                </a:moveTo>
                <a:lnTo>
                  <a:pt x="8200" y="4390"/>
                </a:lnTo>
                <a:cubicBezTo>
                  <a:pt x="8233" y="4420"/>
                  <a:pt x="8266" y="4449"/>
                  <a:pt x="8299" y="4478"/>
                </a:cubicBezTo>
                <a:lnTo>
                  <a:pt x="8299" y="4478"/>
                </a:lnTo>
                <a:cubicBezTo>
                  <a:pt x="8266" y="4447"/>
                  <a:pt x="8234" y="4416"/>
                  <a:pt x="8200" y="4390"/>
                </a:cubicBezTo>
                <a:close/>
                <a:moveTo>
                  <a:pt x="6904" y="4169"/>
                </a:moveTo>
                <a:lnTo>
                  <a:pt x="6904" y="4169"/>
                </a:lnTo>
                <a:cubicBezTo>
                  <a:pt x="6896" y="4202"/>
                  <a:pt x="6888" y="4235"/>
                  <a:pt x="6880" y="4267"/>
                </a:cubicBezTo>
                <a:cubicBezTo>
                  <a:pt x="6855" y="4317"/>
                  <a:pt x="6847" y="4374"/>
                  <a:pt x="6847" y="4431"/>
                </a:cubicBezTo>
                <a:cubicBezTo>
                  <a:pt x="6839" y="4439"/>
                  <a:pt x="6853" y="4453"/>
                  <a:pt x="6868" y="4456"/>
                </a:cubicBezTo>
                <a:lnTo>
                  <a:pt x="6868" y="4456"/>
                </a:lnTo>
                <a:cubicBezTo>
                  <a:pt x="6852" y="4486"/>
                  <a:pt x="6837" y="4515"/>
                  <a:pt x="6814" y="4538"/>
                </a:cubicBezTo>
                <a:cubicBezTo>
                  <a:pt x="6831" y="4472"/>
                  <a:pt x="6839" y="4407"/>
                  <a:pt x="6847" y="4333"/>
                </a:cubicBezTo>
                <a:cubicBezTo>
                  <a:pt x="6855" y="4317"/>
                  <a:pt x="6855" y="4292"/>
                  <a:pt x="6863" y="4267"/>
                </a:cubicBezTo>
                <a:cubicBezTo>
                  <a:pt x="6872" y="4235"/>
                  <a:pt x="6888" y="4202"/>
                  <a:pt x="6904" y="4169"/>
                </a:cubicBezTo>
                <a:close/>
                <a:moveTo>
                  <a:pt x="10717" y="3989"/>
                </a:moveTo>
                <a:lnTo>
                  <a:pt x="10815" y="4153"/>
                </a:lnTo>
                <a:cubicBezTo>
                  <a:pt x="10840" y="4259"/>
                  <a:pt x="10873" y="4366"/>
                  <a:pt x="10897" y="4481"/>
                </a:cubicBezTo>
                <a:cubicBezTo>
                  <a:pt x="10905" y="4497"/>
                  <a:pt x="10914" y="4522"/>
                  <a:pt x="10914" y="4546"/>
                </a:cubicBezTo>
                <a:lnTo>
                  <a:pt x="10889" y="4505"/>
                </a:lnTo>
                <a:cubicBezTo>
                  <a:pt x="10881" y="4464"/>
                  <a:pt x="10864" y="4423"/>
                  <a:pt x="10840" y="4382"/>
                </a:cubicBezTo>
                <a:cubicBezTo>
                  <a:pt x="10815" y="4317"/>
                  <a:pt x="10791" y="4251"/>
                  <a:pt x="10774" y="4177"/>
                </a:cubicBezTo>
                <a:cubicBezTo>
                  <a:pt x="10750" y="4120"/>
                  <a:pt x="10733" y="4054"/>
                  <a:pt x="10717" y="3989"/>
                </a:cubicBezTo>
                <a:close/>
                <a:moveTo>
                  <a:pt x="7593" y="4046"/>
                </a:moveTo>
                <a:cubicBezTo>
                  <a:pt x="7601" y="4054"/>
                  <a:pt x="7601" y="4062"/>
                  <a:pt x="7609" y="4062"/>
                </a:cubicBezTo>
                <a:lnTo>
                  <a:pt x="7626" y="4087"/>
                </a:lnTo>
                <a:cubicBezTo>
                  <a:pt x="7650" y="4112"/>
                  <a:pt x="7667" y="4136"/>
                  <a:pt x="7700" y="4153"/>
                </a:cubicBezTo>
                <a:cubicBezTo>
                  <a:pt x="7708" y="4161"/>
                  <a:pt x="7724" y="4169"/>
                  <a:pt x="7732" y="4169"/>
                </a:cubicBezTo>
                <a:cubicBezTo>
                  <a:pt x="7741" y="4169"/>
                  <a:pt x="7741" y="4161"/>
                  <a:pt x="7732" y="4161"/>
                </a:cubicBezTo>
                <a:cubicBezTo>
                  <a:pt x="7724" y="4161"/>
                  <a:pt x="7716" y="4153"/>
                  <a:pt x="7708" y="4144"/>
                </a:cubicBezTo>
                <a:cubicBezTo>
                  <a:pt x="7691" y="4136"/>
                  <a:pt x="7683" y="4128"/>
                  <a:pt x="7675" y="4120"/>
                </a:cubicBezTo>
                <a:cubicBezTo>
                  <a:pt x="7659" y="4103"/>
                  <a:pt x="7650" y="4087"/>
                  <a:pt x="7634" y="4071"/>
                </a:cubicBezTo>
                <a:lnTo>
                  <a:pt x="7634" y="4071"/>
                </a:lnTo>
                <a:cubicBezTo>
                  <a:pt x="7682" y="4080"/>
                  <a:pt x="7730" y="4084"/>
                  <a:pt x="7778" y="4084"/>
                </a:cubicBezTo>
                <a:cubicBezTo>
                  <a:pt x="7812" y="4084"/>
                  <a:pt x="7846" y="4082"/>
                  <a:pt x="7880" y="4079"/>
                </a:cubicBezTo>
                <a:cubicBezTo>
                  <a:pt x="7880" y="4103"/>
                  <a:pt x="7880" y="4128"/>
                  <a:pt x="7880" y="4153"/>
                </a:cubicBezTo>
                <a:cubicBezTo>
                  <a:pt x="7880" y="4202"/>
                  <a:pt x="7905" y="4235"/>
                  <a:pt x="7905" y="4284"/>
                </a:cubicBezTo>
                <a:cubicBezTo>
                  <a:pt x="7905" y="4325"/>
                  <a:pt x="7905" y="4374"/>
                  <a:pt x="7913" y="4423"/>
                </a:cubicBezTo>
                <a:cubicBezTo>
                  <a:pt x="7913" y="4440"/>
                  <a:pt x="7921" y="4464"/>
                  <a:pt x="7921" y="4489"/>
                </a:cubicBezTo>
                <a:cubicBezTo>
                  <a:pt x="7921" y="4522"/>
                  <a:pt x="7929" y="4546"/>
                  <a:pt x="7946" y="4571"/>
                </a:cubicBezTo>
                <a:lnTo>
                  <a:pt x="7519" y="4571"/>
                </a:lnTo>
                <a:cubicBezTo>
                  <a:pt x="7470" y="4571"/>
                  <a:pt x="7417" y="4567"/>
                  <a:pt x="7363" y="4567"/>
                </a:cubicBezTo>
                <a:cubicBezTo>
                  <a:pt x="7336" y="4567"/>
                  <a:pt x="7309" y="4568"/>
                  <a:pt x="7281" y="4571"/>
                </a:cubicBezTo>
                <a:cubicBezTo>
                  <a:pt x="7281" y="4563"/>
                  <a:pt x="7281" y="4563"/>
                  <a:pt x="7290" y="4554"/>
                </a:cubicBezTo>
                <a:cubicBezTo>
                  <a:pt x="7314" y="4489"/>
                  <a:pt x="7347" y="4431"/>
                  <a:pt x="7388" y="4374"/>
                </a:cubicBezTo>
                <a:cubicBezTo>
                  <a:pt x="7454" y="4292"/>
                  <a:pt x="7511" y="4202"/>
                  <a:pt x="7560" y="4112"/>
                </a:cubicBezTo>
                <a:cubicBezTo>
                  <a:pt x="7585" y="4128"/>
                  <a:pt x="7609" y="4144"/>
                  <a:pt x="7634" y="4169"/>
                </a:cubicBezTo>
                <a:cubicBezTo>
                  <a:pt x="7659" y="4185"/>
                  <a:pt x="7683" y="4210"/>
                  <a:pt x="7716" y="4235"/>
                </a:cubicBezTo>
                <a:cubicBezTo>
                  <a:pt x="7716" y="4235"/>
                  <a:pt x="7720" y="4227"/>
                  <a:pt x="7720" y="4222"/>
                </a:cubicBezTo>
                <a:lnTo>
                  <a:pt x="7720" y="4222"/>
                </a:lnTo>
                <a:cubicBezTo>
                  <a:pt x="7721" y="4223"/>
                  <a:pt x="7723" y="4225"/>
                  <a:pt x="7724" y="4226"/>
                </a:cubicBezTo>
                <a:lnTo>
                  <a:pt x="7720" y="4222"/>
                </a:lnTo>
                <a:lnTo>
                  <a:pt x="7720" y="4222"/>
                </a:lnTo>
                <a:cubicBezTo>
                  <a:pt x="7720" y="4222"/>
                  <a:pt x="7720" y="4222"/>
                  <a:pt x="7720" y="4222"/>
                </a:cubicBezTo>
                <a:lnTo>
                  <a:pt x="7720" y="4222"/>
                </a:lnTo>
                <a:cubicBezTo>
                  <a:pt x="7696" y="4199"/>
                  <a:pt x="7665" y="4176"/>
                  <a:pt x="7642" y="4153"/>
                </a:cubicBezTo>
                <a:cubicBezTo>
                  <a:pt x="7618" y="4128"/>
                  <a:pt x="7593" y="4112"/>
                  <a:pt x="7568" y="4095"/>
                </a:cubicBezTo>
                <a:lnTo>
                  <a:pt x="7593" y="4046"/>
                </a:lnTo>
                <a:close/>
                <a:moveTo>
                  <a:pt x="6724" y="4390"/>
                </a:moveTo>
                <a:lnTo>
                  <a:pt x="6724" y="4390"/>
                </a:lnTo>
                <a:cubicBezTo>
                  <a:pt x="6699" y="4456"/>
                  <a:pt x="6675" y="4530"/>
                  <a:pt x="6650" y="4595"/>
                </a:cubicBezTo>
                <a:lnTo>
                  <a:pt x="6642" y="4612"/>
                </a:lnTo>
                <a:cubicBezTo>
                  <a:pt x="6642" y="4571"/>
                  <a:pt x="6642" y="4538"/>
                  <a:pt x="6634" y="4505"/>
                </a:cubicBezTo>
                <a:cubicBezTo>
                  <a:pt x="6667" y="4472"/>
                  <a:pt x="6691" y="4431"/>
                  <a:pt x="6724" y="4390"/>
                </a:cubicBezTo>
                <a:close/>
                <a:moveTo>
                  <a:pt x="9577" y="4030"/>
                </a:moveTo>
                <a:lnTo>
                  <a:pt x="9577" y="4136"/>
                </a:lnTo>
                <a:lnTo>
                  <a:pt x="9577" y="4300"/>
                </a:lnTo>
                <a:cubicBezTo>
                  <a:pt x="9577" y="4358"/>
                  <a:pt x="9594" y="4399"/>
                  <a:pt x="9602" y="4448"/>
                </a:cubicBezTo>
                <a:cubicBezTo>
                  <a:pt x="9602" y="4497"/>
                  <a:pt x="9602" y="4546"/>
                  <a:pt x="9602" y="4604"/>
                </a:cubicBezTo>
                <a:lnTo>
                  <a:pt x="9528" y="4604"/>
                </a:lnTo>
                <a:lnTo>
                  <a:pt x="9397" y="4481"/>
                </a:lnTo>
                <a:cubicBezTo>
                  <a:pt x="9394" y="4475"/>
                  <a:pt x="9391" y="4474"/>
                  <a:pt x="9388" y="4474"/>
                </a:cubicBezTo>
                <a:cubicBezTo>
                  <a:pt x="9381" y="4474"/>
                  <a:pt x="9375" y="4483"/>
                  <a:pt x="9380" y="4489"/>
                </a:cubicBezTo>
                <a:lnTo>
                  <a:pt x="9380" y="4497"/>
                </a:lnTo>
                <a:lnTo>
                  <a:pt x="9495" y="4604"/>
                </a:lnTo>
                <a:lnTo>
                  <a:pt x="9339" y="4612"/>
                </a:lnTo>
                <a:cubicBezTo>
                  <a:pt x="9282" y="4554"/>
                  <a:pt x="9225" y="4505"/>
                  <a:pt x="9167" y="4448"/>
                </a:cubicBezTo>
                <a:cubicBezTo>
                  <a:pt x="9167" y="4448"/>
                  <a:pt x="9151" y="4448"/>
                  <a:pt x="9159" y="4456"/>
                </a:cubicBezTo>
                <a:cubicBezTo>
                  <a:pt x="9216" y="4505"/>
                  <a:pt x="9274" y="4563"/>
                  <a:pt x="9323" y="4612"/>
                </a:cubicBezTo>
                <a:lnTo>
                  <a:pt x="9102" y="4612"/>
                </a:lnTo>
                <a:cubicBezTo>
                  <a:pt x="9085" y="4595"/>
                  <a:pt x="9069" y="4579"/>
                  <a:pt x="9052" y="4563"/>
                </a:cubicBezTo>
                <a:cubicBezTo>
                  <a:pt x="9036" y="4546"/>
                  <a:pt x="8987" y="4513"/>
                  <a:pt x="8954" y="4481"/>
                </a:cubicBezTo>
                <a:cubicBezTo>
                  <a:pt x="8921" y="4448"/>
                  <a:pt x="8897" y="4423"/>
                  <a:pt x="8872" y="4399"/>
                </a:cubicBezTo>
                <a:cubicBezTo>
                  <a:pt x="8864" y="4399"/>
                  <a:pt x="8856" y="4399"/>
                  <a:pt x="8872" y="4407"/>
                </a:cubicBezTo>
                <a:cubicBezTo>
                  <a:pt x="8897" y="4431"/>
                  <a:pt x="8929" y="4464"/>
                  <a:pt x="8954" y="4489"/>
                </a:cubicBezTo>
                <a:cubicBezTo>
                  <a:pt x="8987" y="4522"/>
                  <a:pt x="9028" y="4546"/>
                  <a:pt x="9052" y="4579"/>
                </a:cubicBezTo>
                <a:lnTo>
                  <a:pt x="9093" y="4612"/>
                </a:lnTo>
                <a:cubicBezTo>
                  <a:pt x="8987" y="4612"/>
                  <a:pt x="8872" y="4604"/>
                  <a:pt x="8765" y="4587"/>
                </a:cubicBezTo>
                <a:cubicBezTo>
                  <a:pt x="8675" y="4571"/>
                  <a:pt x="8585" y="4563"/>
                  <a:pt x="8487" y="4563"/>
                </a:cubicBezTo>
                <a:cubicBezTo>
                  <a:pt x="8446" y="4522"/>
                  <a:pt x="8405" y="4489"/>
                  <a:pt x="8364" y="4456"/>
                </a:cubicBezTo>
                <a:cubicBezTo>
                  <a:pt x="8323" y="4415"/>
                  <a:pt x="8265" y="4366"/>
                  <a:pt x="8208" y="4317"/>
                </a:cubicBezTo>
                <a:cubicBezTo>
                  <a:pt x="8159" y="4276"/>
                  <a:pt x="8110" y="4218"/>
                  <a:pt x="8052" y="4161"/>
                </a:cubicBezTo>
                <a:cubicBezTo>
                  <a:pt x="8044" y="4161"/>
                  <a:pt x="8036" y="4169"/>
                  <a:pt x="8044" y="4177"/>
                </a:cubicBezTo>
                <a:cubicBezTo>
                  <a:pt x="8093" y="4226"/>
                  <a:pt x="8142" y="4276"/>
                  <a:pt x="8192" y="4325"/>
                </a:cubicBezTo>
                <a:cubicBezTo>
                  <a:pt x="8233" y="4366"/>
                  <a:pt x="8290" y="4415"/>
                  <a:pt x="8347" y="4464"/>
                </a:cubicBezTo>
                <a:lnTo>
                  <a:pt x="8462" y="4563"/>
                </a:lnTo>
                <a:lnTo>
                  <a:pt x="8388" y="4563"/>
                </a:lnTo>
                <a:cubicBezTo>
                  <a:pt x="8360" y="4534"/>
                  <a:pt x="8330" y="4506"/>
                  <a:pt x="8299" y="4478"/>
                </a:cubicBezTo>
                <a:lnTo>
                  <a:pt x="8299" y="4478"/>
                </a:lnTo>
                <a:cubicBezTo>
                  <a:pt x="8328" y="4506"/>
                  <a:pt x="8357" y="4535"/>
                  <a:pt x="8388" y="4563"/>
                </a:cubicBezTo>
                <a:lnTo>
                  <a:pt x="8003" y="4563"/>
                </a:lnTo>
                <a:cubicBezTo>
                  <a:pt x="8011" y="4563"/>
                  <a:pt x="8019" y="4563"/>
                  <a:pt x="8028" y="4554"/>
                </a:cubicBezTo>
                <a:cubicBezTo>
                  <a:pt x="8052" y="4513"/>
                  <a:pt x="8036" y="4456"/>
                  <a:pt x="8028" y="4399"/>
                </a:cubicBezTo>
                <a:cubicBezTo>
                  <a:pt x="8011" y="4349"/>
                  <a:pt x="8019" y="4317"/>
                  <a:pt x="8011" y="4276"/>
                </a:cubicBezTo>
                <a:cubicBezTo>
                  <a:pt x="8011" y="4226"/>
                  <a:pt x="7995" y="4185"/>
                  <a:pt x="7987" y="4144"/>
                </a:cubicBezTo>
                <a:cubicBezTo>
                  <a:pt x="7987" y="4128"/>
                  <a:pt x="7987" y="4103"/>
                  <a:pt x="7987" y="4087"/>
                </a:cubicBezTo>
                <a:lnTo>
                  <a:pt x="7987" y="4071"/>
                </a:lnTo>
                <a:cubicBezTo>
                  <a:pt x="8077" y="4071"/>
                  <a:pt x="8167" y="4062"/>
                  <a:pt x="8257" y="4062"/>
                </a:cubicBezTo>
                <a:lnTo>
                  <a:pt x="8274" y="4062"/>
                </a:lnTo>
                <a:cubicBezTo>
                  <a:pt x="8372" y="4153"/>
                  <a:pt x="8462" y="4243"/>
                  <a:pt x="8569" y="4325"/>
                </a:cubicBezTo>
                <a:lnTo>
                  <a:pt x="8577" y="4325"/>
                </a:lnTo>
                <a:cubicBezTo>
                  <a:pt x="8470" y="4243"/>
                  <a:pt x="8380" y="4153"/>
                  <a:pt x="8290" y="4071"/>
                </a:cubicBezTo>
                <a:cubicBezTo>
                  <a:pt x="8427" y="4071"/>
                  <a:pt x="8560" y="4063"/>
                  <a:pt x="8694" y="4063"/>
                </a:cubicBezTo>
                <a:cubicBezTo>
                  <a:pt x="8761" y="4063"/>
                  <a:pt x="8828" y="4065"/>
                  <a:pt x="8897" y="4071"/>
                </a:cubicBezTo>
                <a:cubicBezTo>
                  <a:pt x="8944" y="4073"/>
                  <a:pt x="8991" y="4074"/>
                  <a:pt x="9039" y="4074"/>
                </a:cubicBezTo>
                <a:cubicBezTo>
                  <a:pt x="9183" y="4074"/>
                  <a:pt x="9329" y="4064"/>
                  <a:pt x="9471" y="4046"/>
                </a:cubicBezTo>
                <a:cubicBezTo>
                  <a:pt x="9503" y="4038"/>
                  <a:pt x="9544" y="4030"/>
                  <a:pt x="9577" y="4030"/>
                </a:cubicBezTo>
                <a:close/>
                <a:moveTo>
                  <a:pt x="10864" y="4243"/>
                </a:moveTo>
                <a:lnTo>
                  <a:pt x="10914" y="4317"/>
                </a:lnTo>
                <a:lnTo>
                  <a:pt x="10922" y="4333"/>
                </a:lnTo>
                <a:cubicBezTo>
                  <a:pt x="10922" y="4341"/>
                  <a:pt x="10922" y="4349"/>
                  <a:pt x="10930" y="4358"/>
                </a:cubicBezTo>
                <a:cubicBezTo>
                  <a:pt x="10946" y="4431"/>
                  <a:pt x="10971" y="4505"/>
                  <a:pt x="10979" y="4579"/>
                </a:cubicBezTo>
                <a:cubicBezTo>
                  <a:pt x="10987" y="4620"/>
                  <a:pt x="10996" y="4661"/>
                  <a:pt x="11004" y="4702"/>
                </a:cubicBezTo>
                <a:lnTo>
                  <a:pt x="10987" y="4677"/>
                </a:lnTo>
                <a:cubicBezTo>
                  <a:pt x="10971" y="4612"/>
                  <a:pt x="10955" y="4554"/>
                  <a:pt x="10946" y="4489"/>
                </a:cubicBezTo>
                <a:cubicBezTo>
                  <a:pt x="10922" y="4407"/>
                  <a:pt x="10897" y="4325"/>
                  <a:pt x="10864" y="4243"/>
                </a:cubicBezTo>
                <a:close/>
                <a:moveTo>
                  <a:pt x="6831" y="4251"/>
                </a:moveTo>
                <a:cubicBezTo>
                  <a:pt x="6831" y="4259"/>
                  <a:pt x="6831" y="4259"/>
                  <a:pt x="6831" y="4267"/>
                </a:cubicBezTo>
                <a:cubicBezTo>
                  <a:pt x="6806" y="4317"/>
                  <a:pt x="6790" y="4374"/>
                  <a:pt x="6773" y="4423"/>
                </a:cubicBezTo>
                <a:cubicBezTo>
                  <a:pt x="6765" y="4489"/>
                  <a:pt x="6749" y="4546"/>
                  <a:pt x="6724" y="4604"/>
                </a:cubicBezTo>
                <a:cubicBezTo>
                  <a:pt x="6708" y="4653"/>
                  <a:pt x="6691" y="4702"/>
                  <a:pt x="6691" y="4759"/>
                </a:cubicBezTo>
                <a:cubicBezTo>
                  <a:pt x="6675" y="4799"/>
                  <a:pt x="6652" y="4839"/>
                  <a:pt x="6628" y="4879"/>
                </a:cubicBezTo>
                <a:lnTo>
                  <a:pt x="6628" y="4879"/>
                </a:lnTo>
                <a:cubicBezTo>
                  <a:pt x="6634" y="4840"/>
                  <a:pt x="6634" y="4796"/>
                  <a:pt x="6634" y="4751"/>
                </a:cubicBezTo>
                <a:cubicBezTo>
                  <a:pt x="6650" y="4702"/>
                  <a:pt x="6667" y="4653"/>
                  <a:pt x="6683" y="4604"/>
                </a:cubicBezTo>
                <a:cubicBezTo>
                  <a:pt x="6716" y="4481"/>
                  <a:pt x="6765" y="4366"/>
                  <a:pt x="6831" y="4251"/>
                </a:cubicBezTo>
                <a:close/>
                <a:moveTo>
                  <a:pt x="10971" y="4390"/>
                </a:moveTo>
                <a:lnTo>
                  <a:pt x="10971" y="4390"/>
                </a:lnTo>
                <a:cubicBezTo>
                  <a:pt x="10996" y="4423"/>
                  <a:pt x="11020" y="4464"/>
                  <a:pt x="11053" y="4505"/>
                </a:cubicBezTo>
                <a:lnTo>
                  <a:pt x="11061" y="4505"/>
                </a:lnTo>
                <a:cubicBezTo>
                  <a:pt x="11061" y="4522"/>
                  <a:pt x="11069" y="4546"/>
                  <a:pt x="11069" y="4563"/>
                </a:cubicBezTo>
                <a:cubicBezTo>
                  <a:pt x="11086" y="4661"/>
                  <a:pt x="11102" y="4759"/>
                  <a:pt x="11119" y="4858"/>
                </a:cubicBezTo>
                <a:cubicBezTo>
                  <a:pt x="11127" y="4882"/>
                  <a:pt x="11127" y="4907"/>
                  <a:pt x="11135" y="4932"/>
                </a:cubicBezTo>
                <a:cubicBezTo>
                  <a:pt x="11119" y="4891"/>
                  <a:pt x="11094" y="4850"/>
                  <a:pt x="11069" y="4817"/>
                </a:cubicBezTo>
                <a:cubicBezTo>
                  <a:pt x="11053" y="4743"/>
                  <a:pt x="11028" y="4661"/>
                  <a:pt x="11020" y="4587"/>
                </a:cubicBezTo>
                <a:cubicBezTo>
                  <a:pt x="11004" y="4513"/>
                  <a:pt x="10987" y="4456"/>
                  <a:pt x="10971" y="4390"/>
                </a:cubicBezTo>
                <a:close/>
                <a:moveTo>
                  <a:pt x="6503" y="4743"/>
                </a:moveTo>
                <a:lnTo>
                  <a:pt x="6503" y="4759"/>
                </a:lnTo>
                <a:cubicBezTo>
                  <a:pt x="6478" y="4833"/>
                  <a:pt x="6462" y="4915"/>
                  <a:pt x="6437" y="4997"/>
                </a:cubicBezTo>
                <a:lnTo>
                  <a:pt x="6437" y="5014"/>
                </a:lnTo>
                <a:lnTo>
                  <a:pt x="6421" y="5014"/>
                </a:lnTo>
                <a:lnTo>
                  <a:pt x="6421" y="4989"/>
                </a:lnTo>
                <a:cubicBezTo>
                  <a:pt x="6429" y="4940"/>
                  <a:pt x="6437" y="4899"/>
                  <a:pt x="6453" y="4850"/>
                </a:cubicBezTo>
                <a:cubicBezTo>
                  <a:pt x="6462" y="4809"/>
                  <a:pt x="6478" y="4776"/>
                  <a:pt x="6503" y="4743"/>
                </a:cubicBezTo>
                <a:close/>
                <a:moveTo>
                  <a:pt x="6609" y="4530"/>
                </a:moveTo>
                <a:cubicBezTo>
                  <a:pt x="6617" y="4595"/>
                  <a:pt x="6617" y="4661"/>
                  <a:pt x="6609" y="4727"/>
                </a:cubicBezTo>
                <a:cubicBezTo>
                  <a:pt x="6601" y="4751"/>
                  <a:pt x="6593" y="4784"/>
                  <a:pt x="6585" y="4809"/>
                </a:cubicBezTo>
                <a:cubicBezTo>
                  <a:pt x="6560" y="4882"/>
                  <a:pt x="6544" y="4956"/>
                  <a:pt x="6535" y="5030"/>
                </a:cubicBezTo>
                <a:cubicBezTo>
                  <a:pt x="6519" y="5055"/>
                  <a:pt x="6511" y="5087"/>
                  <a:pt x="6494" y="5112"/>
                </a:cubicBezTo>
                <a:cubicBezTo>
                  <a:pt x="6494" y="5071"/>
                  <a:pt x="6503" y="5022"/>
                  <a:pt x="6511" y="4973"/>
                </a:cubicBezTo>
                <a:cubicBezTo>
                  <a:pt x="6519" y="4907"/>
                  <a:pt x="6527" y="4841"/>
                  <a:pt x="6527" y="4776"/>
                </a:cubicBezTo>
                <a:cubicBezTo>
                  <a:pt x="6535" y="4735"/>
                  <a:pt x="6552" y="4694"/>
                  <a:pt x="6560" y="4653"/>
                </a:cubicBezTo>
                <a:cubicBezTo>
                  <a:pt x="6560" y="4628"/>
                  <a:pt x="6568" y="4612"/>
                  <a:pt x="6568" y="4595"/>
                </a:cubicBezTo>
                <a:cubicBezTo>
                  <a:pt x="6576" y="4571"/>
                  <a:pt x="6601" y="4554"/>
                  <a:pt x="6609" y="4530"/>
                </a:cubicBezTo>
                <a:close/>
                <a:moveTo>
                  <a:pt x="11102" y="4563"/>
                </a:moveTo>
                <a:cubicBezTo>
                  <a:pt x="11127" y="4595"/>
                  <a:pt x="11151" y="4636"/>
                  <a:pt x="11176" y="4669"/>
                </a:cubicBezTo>
                <a:lnTo>
                  <a:pt x="11176" y="4677"/>
                </a:lnTo>
                <a:cubicBezTo>
                  <a:pt x="11176" y="4694"/>
                  <a:pt x="11184" y="4710"/>
                  <a:pt x="11184" y="4727"/>
                </a:cubicBezTo>
                <a:cubicBezTo>
                  <a:pt x="11201" y="4817"/>
                  <a:pt x="11217" y="4907"/>
                  <a:pt x="11233" y="5005"/>
                </a:cubicBezTo>
                <a:cubicBezTo>
                  <a:pt x="11250" y="5087"/>
                  <a:pt x="11274" y="5169"/>
                  <a:pt x="11307" y="5251"/>
                </a:cubicBezTo>
                <a:cubicBezTo>
                  <a:pt x="11299" y="5235"/>
                  <a:pt x="11291" y="5227"/>
                  <a:pt x="11291" y="5218"/>
                </a:cubicBezTo>
                <a:cubicBezTo>
                  <a:pt x="11283" y="5202"/>
                  <a:pt x="11266" y="5186"/>
                  <a:pt x="11258" y="5177"/>
                </a:cubicBezTo>
                <a:cubicBezTo>
                  <a:pt x="11209" y="5071"/>
                  <a:pt x="11176" y="4956"/>
                  <a:pt x="11151" y="4841"/>
                </a:cubicBezTo>
                <a:cubicBezTo>
                  <a:pt x="11135" y="4751"/>
                  <a:pt x="11119" y="4661"/>
                  <a:pt x="11102" y="4571"/>
                </a:cubicBezTo>
                <a:cubicBezTo>
                  <a:pt x="11102" y="4563"/>
                  <a:pt x="11102" y="4563"/>
                  <a:pt x="11102" y="4563"/>
                </a:cubicBezTo>
                <a:close/>
                <a:moveTo>
                  <a:pt x="11217" y="4743"/>
                </a:moveTo>
                <a:lnTo>
                  <a:pt x="11217" y="4743"/>
                </a:lnTo>
                <a:cubicBezTo>
                  <a:pt x="11233" y="4776"/>
                  <a:pt x="11258" y="4817"/>
                  <a:pt x="11283" y="4858"/>
                </a:cubicBezTo>
                <a:lnTo>
                  <a:pt x="11291" y="4858"/>
                </a:lnTo>
                <a:lnTo>
                  <a:pt x="11315" y="4899"/>
                </a:lnTo>
                <a:lnTo>
                  <a:pt x="11315" y="4964"/>
                </a:lnTo>
                <a:cubicBezTo>
                  <a:pt x="11315" y="5046"/>
                  <a:pt x="11332" y="5120"/>
                  <a:pt x="11340" y="5202"/>
                </a:cubicBezTo>
                <a:cubicBezTo>
                  <a:pt x="11348" y="5235"/>
                  <a:pt x="11356" y="5259"/>
                  <a:pt x="11365" y="5292"/>
                </a:cubicBezTo>
                <a:lnTo>
                  <a:pt x="11348" y="5268"/>
                </a:lnTo>
                <a:cubicBezTo>
                  <a:pt x="11324" y="5186"/>
                  <a:pt x="11291" y="5104"/>
                  <a:pt x="11274" y="5022"/>
                </a:cubicBezTo>
                <a:cubicBezTo>
                  <a:pt x="11250" y="4932"/>
                  <a:pt x="11233" y="4833"/>
                  <a:pt x="11217" y="4743"/>
                </a:cubicBezTo>
                <a:close/>
                <a:moveTo>
                  <a:pt x="6429" y="5055"/>
                </a:moveTo>
                <a:cubicBezTo>
                  <a:pt x="6429" y="5112"/>
                  <a:pt x="6429" y="5153"/>
                  <a:pt x="6429" y="5218"/>
                </a:cubicBezTo>
                <a:cubicBezTo>
                  <a:pt x="6429" y="5218"/>
                  <a:pt x="6429" y="5222"/>
                  <a:pt x="6429" y="5227"/>
                </a:cubicBezTo>
                <a:lnTo>
                  <a:pt x="6388" y="5309"/>
                </a:lnTo>
                <a:lnTo>
                  <a:pt x="6388" y="5268"/>
                </a:lnTo>
                <a:cubicBezTo>
                  <a:pt x="6396" y="5243"/>
                  <a:pt x="6396" y="5218"/>
                  <a:pt x="6404" y="5202"/>
                </a:cubicBezTo>
                <a:cubicBezTo>
                  <a:pt x="6412" y="5153"/>
                  <a:pt x="6421" y="5096"/>
                  <a:pt x="6429" y="5055"/>
                </a:cubicBezTo>
                <a:close/>
                <a:moveTo>
                  <a:pt x="10520" y="4882"/>
                </a:moveTo>
                <a:cubicBezTo>
                  <a:pt x="10545" y="4923"/>
                  <a:pt x="10569" y="4964"/>
                  <a:pt x="10594" y="5014"/>
                </a:cubicBezTo>
                <a:cubicBezTo>
                  <a:pt x="10643" y="5087"/>
                  <a:pt x="10692" y="5169"/>
                  <a:pt x="10741" y="5259"/>
                </a:cubicBezTo>
                <a:cubicBezTo>
                  <a:pt x="10758" y="5284"/>
                  <a:pt x="10774" y="5317"/>
                  <a:pt x="10791" y="5341"/>
                </a:cubicBezTo>
                <a:cubicBezTo>
                  <a:pt x="10709" y="5341"/>
                  <a:pt x="10627" y="5333"/>
                  <a:pt x="10545" y="5333"/>
                </a:cubicBezTo>
                <a:cubicBezTo>
                  <a:pt x="10545" y="5325"/>
                  <a:pt x="10545" y="5325"/>
                  <a:pt x="10545" y="5325"/>
                </a:cubicBezTo>
                <a:cubicBezTo>
                  <a:pt x="10545" y="5268"/>
                  <a:pt x="10545" y="5218"/>
                  <a:pt x="10528" y="5169"/>
                </a:cubicBezTo>
                <a:lnTo>
                  <a:pt x="10528" y="5161"/>
                </a:lnTo>
                <a:cubicBezTo>
                  <a:pt x="10520" y="5112"/>
                  <a:pt x="10520" y="5063"/>
                  <a:pt x="10528" y="5014"/>
                </a:cubicBezTo>
                <a:cubicBezTo>
                  <a:pt x="10528" y="4964"/>
                  <a:pt x="10528" y="4923"/>
                  <a:pt x="10520" y="4882"/>
                </a:cubicBezTo>
                <a:close/>
                <a:moveTo>
                  <a:pt x="6421" y="4891"/>
                </a:moveTo>
                <a:lnTo>
                  <a:pt x="6421" y="4891"/>
                </a:lnTo>
                <a:cubicBezTo>
                  <a:pt x="6412" y="4915"/>
                  <a:pt x="6404" y="4932"/>
                  <a:pt x="6404" y="4948"/>
                </a:cubicBezTo>
                <a:cubicBezTo>
                  <a:pt x="6396" y="4989"/>
                  <a:pt x="6388" y="5038"/>
                  <a:pt x="6388" y="5079"/>
                </a:cubicBezTo>
                <a:cubicBezTo>
                  <a:pt x="6371" y="5120"/>
                  <a:pt x="6363" y="5169"/>
                  <a:pt x="6355" y="5218"/>
                </a:cubicBezTo>
                <a:cubicBezTo>
                  <a:pt x="6347" y="5268"/>
                  <a:pt x="6339" y="5309"/>
                  <a:pt x="6322" y="5358"/>
                </a:cubicBezTo>
                <a:cubicBezTo>
                  <a:pt x="6330" y="5325"/>
                  <a:pt x="6339" y="5284"/>
                  <a:pt x="6347" y="5251"/>
                </a:cubicBezTo>
                <a:lnTo>
                  <a:pt x="6339" y="5251"/>
                </a:lnTo>
                <a:cubicBezTo>
                  <a:pt x="6355" y="5210"/>
                  <a:pt x="6355" y="5169"/>
                  <a:pt x="6355" y="5128"/>
                </a:cubicBezTo>
                <a:cubicBezTo>
                  <a:pt x="6355" y="5087"/>
                  <a:pt x="6404" y="5030"/>
                  <a:pt x="6347" y="5014"/>
                </a:cubicBezTo>
                <a:lnTo>
                  <a:pt x="6396" y="4932"/>
                </a:lnTo>
                <a:cubicBezTo>
                  <a:pt x="6404" y="4923"/>
                  <a:pt x="6412" y="4907"/>
                  <a:pt x="6421" y="4891"/>
                </a:cubicBezTo>
                <a:close/>
                <a:moveTo>
                  <a:pt x="9979" y="3997"/>
                </a:moveTo>
                <a:lnTo>
                  <a:pt x="9995" y="4021"/>
                </a:lnTo>
                <a:cubicBezTo>
                  <a:pt x="10094" y="4177"/>
                  <a:pt x="10209" y="4333"/>
                  <a:pt x="10307" y="4489"/>
                </a:cubicBezTo>
                <a:cubicBezTo>
                  <a:pt x="10348" y="4546"/>
                  <a:pt x="10381" y="4612"/>
                  <a:pt x="10413" y="4669"/>
                </a:cubicBezTo>
                <a:cubicBezTo>
                  <a:pt x="10405" y="4727"/>
                  <a:pt x="10405" y="4776"/>
                  <a:pt x="10413" y="4825"/>
                </a:cubicBezTo>
                <a:cubicBezTo>
                  <a:pt x="10413" y="4882"/>
                  <a:pt x="10422" y="4948"/>
                  <a:pt x="10422" y="5005"/>
                </a:cubicBezTo>
                <a:cubicBezTo>
                  <a:pt x="10413" y="5055"/>
                  <a:pt x="10413" y="5112"/>
                  <a:pt x="10422" y="5161"/>
                </a:cubicBezTo>
                <a:cubicBezTo>
                  <a:pt x="10422" y="5186"/>
                  <a:pt x="10430" y="5210"/>
                  <a:pt x="10438" y="5243"/>
                </a:cubicBezTo>
                <a:cubicBezTo>
                  <a:pt x="10438" y="5268"/>
                  <a:pt x="10438" y="5292"/>
                  <a:pt x="10446" y="5317"/>
                </a:cubicBezTo>
                <a:cubicBezTo>
                  <a:pt x="10446" y="5325"/>
                  <a:pt x="10446" y="5325"/>
                  <a:pt x="10446" y="5325"/>
                </a:cubicBezTo>
                <a:cubicBezTo>
                  <a:pt x="10217" y="5333"/>
                  <a:pt x="9979" y="5341"/>
                  <a:pt x="9749" y="5358"/>
                </a:cubicBezTo>
                <a:lnTo>
                  <a:pt x="9749" y="5350"/>
                </a:lnTo>
                <a:cubicBezTo>
                  <a:pt x="9722" y="5352"/>
                  <a:pt x="9694" y="5353"/>
                  <a:pt x="9665" y="5353"/>
                </a:cubicBezTo>
                <a:cubicBezTo>
                  <a:pt x="9608" y="5353"/>
                  <a:pt x="9550" y="5350"/>
                  <a:pt x="9495" y="5350"/>
                </a:cubicBezTo>
                <a:cubicBezTo>
                  <a:pt x="9405" y="5350"/>
                  <a:pt x="9339" y="5374"/>
                  <a:pt x="9257" y="5382"/>
                </a:cubicBezTo>
                <a:lnTo>
                  <a:pt x="8987" y="5382"/>
                </a:lnTo>
                <a:cubicBezTo>
                  <a:pt x="8995" y="5333"/>
                  <a:pt x="8995" y="5276"/>
                  <a:pt x="8987" y="5227"/>
                </a:cubicBezTo>
                <a:cubicBezTo>
                  <a:pt x="8979" y="5161"/>
                  <a:pt x="8962" y="5096"/>
                  <a:pt x="8954" y="5022"/>
                </a:cubicBezTo>
                <a:cubicBezTo>
                  <a:pt x="8954" y="4989"/>
                  <a:pt x="8954" y="4956"/>
                  <a:pt x="8954" y="4932"/>
                </a:cubicBezTo>
                <a:cubicBezTo>
                  <a:pt x="8946" y="4899"/>
                  <a:pt x="8929" y="4874"/>
                  <a:pt x="8921" y="4841"/>
                </a:cubicBezTo>
                <a:cubicBezTo>
                  <a:pt x="8921" y="4817"/>
                  <a:pt x="8913" y="4784"/>
                  <a:pt x="8905" y="4759"/>
                </a:cubicBezTo>
                <a:cubicBezTo>
                  <a:pt x="8897" y="4735"/>
                  <a:pt x="8888" y="4710"/>
                  <a:pt x="8888" y="4686"/>
                </a:cubicBezTo>
                <a:lnTo>
                  <a:pt x="8888" y="4686"/>
                </a:lnTo>
                <a:cubicBezTo>
                  <a:pt x="8987" y="4694"/>
                  <a:pt x="9093" y="4702"/>
                  <a:pt x="9192" y="4702"/>
                </a:cubicBezTo>
                <a:lnTo>
                  <a:pt x="9200" y="4710"/>
                </a:lnTo>
                <a:lnTo>
                  <a:pt x="9438" y="4710"/>
                </a:lnTo>
                <a:lnTo>
                  <a:pt x="9602" y="4866"/>
                </a:lnTo>
                <a:lnTo>
                  <a:pt x="9610" y="4866"/>
                </a:lnTo>
                <a:cubicBezTo>
                  <a:pt x="9553" y="4817"/>
                  <a:pt x="9503" y="4768"/>
                  <a:pt x="9446" y="4710"/>
                </a:cubicBezTo>
                <a:lnTo>
                  <a:pt x="9610" y="4710"/>
                </a:lnTo>
                <a:lnTo>
                  <a:pt x="9733" y="4833"/>
                </a:lnTo>
                <a:cubicBezTo>
                  <a:pt x="9840" y="4948"/>
                  <a:pt x="9954" y="5055"/>
                  <a:pt x="10077" y="5153"/>
                </a:cubicBezTo>
                <a:cubicBezTo>
                  <a:pt x="10080" y="5155"/>
                  <a:pt x="10082" y="5156"/>
                  <a:pt x="10084" y="5156"/>
                </a:cubicBezTo>
                <a:cubicBezTo>
                  <a:pt x="10089" y="5156"/>
                  <a:pt x="10091" y="5150"/>
                  <a:pt x="10086" y="5145"/>
                </a:cubicBezTo>
                <a:cubicBezTo>
                  <a:pt x="9938" y="5005"/>
                  <a:pt x="9790" y="4858"/>
                  <a:pt x="9643" y="4710"/>
                </a:cubicBezTo>
                <a:lnTo>
                  <a:pt x="9807" y="4710"/>
                </a:lnTo>
                <a:cubicBezTo>
                  <a:pt x="9848" y="4751"/>
                  <a:pt x="9881" y="4784"/>
                  <a:pt x="9922" y="4833"/>
                </a:cubicBezTo>
                <a:cubicBezTo>
                  <a:pt x="9954" y="4866"/>
                  <a:pt x="9987" y="4899"/>
                  <a:pt x="10028" y="4932"/>
                </a:cubicBezTo>
                <a:cubicBezTo>
                  <a:pt x="10110" y="5005"/>
                  <a:pt x="10184" y="5087"/>
                  <a:pt x="10274" y="5161"/>
                </a:cubicBezTo>
                <a:cubicBezTo>
                  <a:pt x="10274" y="5163"/>
                  <a:pt x="10275" y="5164"/>
                  <a:pt x="10276" y="5164"/>
                </a:cubicBezTo>
                <a:cubicBezTo>
                  <a:pt x="10278" y="5164"/>
                  <a:pt x="10282" y="5159"/>
                  <a:pt x="10282" y="5153"/>
                </a:cubicBezTo>
                <a:cubicBezTo>
                  <a:pt x="10241" y="5112"/>
                  <a:pt x="10200" y="5071"/>
                  <a:pt x="10159" y="5038"/>
                </a:cubicBezTo>
                <a:cubicBezTo>
                  <a:pt x="10118" y="4997"/>
                  <a:pt x="10086" y="4956"/>
                  <a:pt x="10045" y="4915"/>
                </a:cubicBezTo>
                <a:cubicBezTo>
                  <a:pt x="10004" y="4891"/>
                  <a:pt x="9963" y="4858"/>
                  <a:pt x="9930" y="4817"/>
                </a:cubicBezTo>
                <a:cubicBezTo>
                  <a:pt x="9897" y="4776"/>
                  <a:pt x="9864" y="4735"/>
                  <a:pt x="9831" y="4702"/>
                </a:cubicBezTo>
                <a:cubicBezTo>
                  <a:pt x="9889" y="4702"/>
                  <a:pt x="9946" y="4702"/>
                  <a:pt x="10012" y="4710"/>
                </a:cubicBezTo>
                <a:cubicBezTo>
                  <a:pt x="10047" y="4716"/>
                  <a:pt x="10083" y="4718"/>
                  <a:pt x="10118" y="4718"/>
                </a:cubicBezTo>
                <a:cubicBezTo>
                  <a:pt x="10189" y="4718"/>
                  <a:pt x="10260" y="4707"/>
                  <a:pt x="10331" y="4686"/>
                </a:cubicBezTo>
                <a:cubicBezTo>
                  <a:pt x="10372" y="4677"/>
                  <a:pt x="10381" y="4604"/>
                  <a:pt x="10331" y="4604"/>
                </a:cubicBezTo>
                <a:cubicBezTo>
                  <a:pt x="10282" y="4595"/>
                  <a:pt x="10229" y="4595"/>
                  <a:pt x="10174" y="4595"/>
                </a:cubicBezTo>
                <a:cubicBezTo>
                  <a:pt x="10118" y="4595"/>
                  <a:pt x="10061" y="4595"/>
                  <a:pt x="10004" y="4587"/>
                </a:cubicBezTo>
                <a:cubicBezTo>
                  <a:pt x="9897" y="4579"/>
                  <a:pt x="9790" y="4579"/>
                  <a:pt x="9684" y="4579"/>
                </a:cubicBezTo>
                <a:lnTo>
                  <a:pt x="9684" y="4423"/>
                </a:lnTo>
                <a:cubicBezTo>
                  <a:pt x="9684" y="4366"/>
                  <a:pt x="9667" y="4325"/>
                  <a:pt x="9667" y="4276"/>
                </a:cubicBezTo>
                <a:cubicBezTo>
                  <a:pt x="9659" y="4226"/>
                  <a:pt x="9667" y="4169"/>
                  <a:pt x="9667" y="4112"/>
                </a:cubicBezTo>
                <a:lnTo>
                  <a:pt x="9667" y="4005"/>
                </a:lnTo>
                <a:lnTo>
                  <a:pt x="9782" y="4005"/>
                </a:lnTo>
                <a:cubicBezTo>
                  <a:pt x="9811" y="4015"/>
                  <a:pt x="9843" y="4019"/>
                  <a:pt x="9875" y="4019"/>
                </a:cubicBezTo>
                <a:cubicBezTo>
                  <a:pt x="9899" y="4019"/>
                  <a:pt x="9922" y="4017"/>
                  <a:pt x="9946" y="4013"/>
                </a:cubicBezTo>
                <a:lnTo>
                  <a:pt x="9954" y="4013"/>
                </a:lnTo>
                <a:cubicBezTo>
                  <a:pt x="9963" y="4013"/>
                  <a:pt x="9971" y="4005"/>
                  <a:pt x="9979" y="3997"/>
                </a:cubicBezTo>
                <a:close/>
                <a:moveTo>
                  <a:pt x="6929" y="5194"/>
                </a:moveTo>
                <a:cubicBezTo>
                  <a:pt x="6954" y="5218"/>
                  <a:pt x="6970" y="5251"/>
                  <a:pt x="7003" y="5276"/>
                </a:cubicBezTo>
                <a:lnTo>
                  <a:pt x="6995" y="5276"/>
                </a:lnTo>
                <a:cubicBezTo>
                  <a:pt x="7011" y="5300"/>
                  <a:pt x="7044" y="5317"/>
                  <a:pt x="7060" y="5341"/>
                </a:cubicBezTo>
                <a:cubicBezTo>
                  <a:pt x="7068" y="5358"/>
                  <a:pt x="7076" y="5374"/>
                  <a:pt x="7085" y="5391"/>
                </a:cubicBezTo>
                <a:cubicBezTo>
                  <a:pt x="7003" y="5382"/>
                  <a:pt x="6913" y="5366"/>
                  <a:pt x="6831" y="5366"/>
                </a:cubicBezTo>
                <a:cubicBezTo>
                  <a:pt x="6863" y="5309"/>
                  <a:pt x="6896" y="5251"/>
                  <a:pt x="6929" y="5194"/>
                </a:cubicBezTo>
                <a:close/>
                <a:moveTo>
                  <a:pt x="7224" y="4669"/>
                </a:moveTo>
                <a:cubicBezTo>
                  <a:pt x="7240" y="4669"/>
                  <a:pt x="7257" y="4669"/>
                  <a:pt x="7273" y="4677"/>
                </a:cubicBezTo>
                <a:cubicBezTo>
                  <a:pt x="7281" y="4686"/>
                  <a:pt x="7290" y="4694"/>
                  <a:pt x="7298" y="4702"/>
                </a:cubicBezTo>
                <a:cubicBezTo>
                  <a:pt x="7314" y="4751"/>
                  <a:pt x="7347" y="4792"/>
                  <a:pt x="7388" y="4825"/>
                </a:cubicBezTo>
                <a:cubicBezTo>
                  <a:pt x="7396" y="4825"/>
                  <a:pt x="7404" y="4817"/>
                  <a:pt x="7404" y="4817"/>
                </a:cubicBezTo>
                <a:lnTo>
                  <a:pt x="7355" y="4751"/>
                </a:lnTo>
                <a:cubicBezTo>
                  <a:pt x="7339" y="4735"/>
                  <a:pt x="7331" y="4710"/>
                  <a:pt x="7314" y="4694"/>
                </a:cubicBezTo>
                <a:lnTo>
                  <a:pt x="7298" y="4677"/>
                </a:lnTo>
                <a:lnTo>
                  <a:pt x="7429" y="4677"/>
                </a:lnTo>
                <a:cubicBezTo>
                  <a:pt x="7429" y="4800"/>
                  <a:pt x="7421" y="4923"/>
                  <a:pt x="7421" y="5046"/>
                </a:cubicBezTo>
                <a:cubicBezTo>
                  <a:pt x="7421" y="5112"/>
                  <a:pt x="7421" y="5177"/>
                  <a:pt x="7421" y="5243"/>
                </a:cubicBezTo>
                <a:cubicBezTo>
                  <a:pt x="7413" y="5300"/>
                  <a:pt x="7413" y="5358"/>
                  <a:pt x="7421" y="5415"/>
                </a:cubicBezTo>
                <a:lnTo>
                  <a:pt x="7232" y="5415"/>
                </a:lnTo>
                <a:cubicBezTo>
                  <a:pt x="7191" y="5415"/>
                  <a:pt x="7150" y="5407"/>
                  <a:pt x="7109" y="5407"/>
                </a:cubicBezTo>
                <a:lnTo>
                  <a:pt x="7109" y="5399"/>
                </a:lnTo>
                <a:cubicBezTo>
                  <a:pt x="7109" y="5382"/>
                  <a:pt x="7101" y="5366"/>
                  <a:pt x="7093" y="5350"/>
                </a:cubicBezTo>
                <a:cubicBezTo>
                  <a:pt x="7068" y="5325"/>
                  <a:pt x="7044" y="5309"/>
                  <a:pt x="7019" y="5284"/>
                </a:cubicBezTo>
                <a:cubicBezTo>
                  <a:pt x="7003" y="5259"/>
                  <a:pt x="6970" y="5218"/>
                  <a:pt x="6945" y="5194"/>
                </a:cubicBezTo>
                <a:cubicBezTo>
                  <a:pt x="7011" y="5096"/>
                  <a:pt x="7068" y="4981"/>
                  <a:pt x="7117" y="4866"/>
                </a:cubicBezTo>
                <a:cubicBezTo>
                  <a:pt x="7150" y="4809"/>
                  <a:pt x="7183" y="4751"/>
                  <a:pt x="7216" y="4694"/>
                </a:cubicBezTo>
                <a:cubicBezTo>
                  <a:pt x="7240" y="4718"/>
                  <a:pt x="7265" y="4759"/>
                  <a:pt x="7273" y="4792"/>
                </a:cubicBezTo>
                <a:cubicBezTo>
                  <a:pt x="7290" y="4817"/>
                  <a:pt x="7298" y="4833"/>
                  <a:pt x="7314" y="4850"/>
                </a:cubicBezTo>
                <a:lnTo>
                  <a:pt x="7331" y="4874"/>
                </a:lnTo>
                <a:cubicBezTo>
                  <a:pt x="7331" y="4891"/>
                  <a:pt x="7339" y="4899"/>
                  <a:pt x="7347" y="4907"/>
                </a:cubicBezTo>
                <a:cubicBezTo>
                  <a:pt x="7347" y="4909"/>
                  <a:pt x="7348" y="4910"/>
                  <a:pt x="7349" y="4910"/>
                </a:cubicBezTo>
                <a:cubicBezTo>
                  <a:pt x="7351" y="4910"/>
                  <a:pt x="7355" y="4905"/>
                  <a:pt x="7355" y="4899"/>
                </a:cubicBezTo>
                <a:cubicBezTo>
                  <a:pt x="7355" y="4874"/>
                  <a:pt x="7339" y="4850"/>
                  <a:pt x="7322" y="4833"/>
                </a:cubicBezTo>
                <a:lnTo>
                  <a:pt x="7322" y="4841"/>
                </a:lnTo>
                <a:cubicBezTo>
                  <a:pt x="7306" y="4825"/>
                  <a:pt x="7290" y="4800"/>
                  <a:pt x="7281" y="4784"/>
                </a:cubicBezTo>
                <a:cubicBezTo>
                  <a:pt x="7265" y="4743"/>
                  <a:pt x="7240" y="4710"/>
                  <a:pt x="7216" y="4677"/>
                </a:cubicBezTo>
                <a:lnTo>
                  <a:pt x="7224" y="4669"/>
                </a:lnTo>
                <a:close/>
                <a:moveTo>
                  <a:pt x="8610" y="4661"/>
                </a:moveTo>
                <a:cubicBezTo>
                  <a:pt x="8675" y="4661"/>
                  <a:pt x="8733" y="4677"/>
                  <a:pt x="8798" y="4686"/>
                </a:cubicBezTo>
                <a:lnTo>
                  <a:pt x="8847" y="4686"/>
                </a:lnTo>
                <a:lnTo>
                  <a:pt x="8847" y="4850"/>
                </a:lnTo>
                <a:cubicBezTo>
                  <a:pt x="8847" y="4874"/>
                  <a:pt x="8847" y="4899"/>
                  <a:pt x="8856" y="4923"/>
                </a:cubicBezTo>
                <a:cubicBezTo>
                  <a:pt x="8856" y="4956"/>
                  <a:pt x="8856" y="4989"/>
                  <a:pt x="8856" y="5022"/>
                </a:cubicBezTo>
                <a:cubicBezTo>
                  <a:pt x="8856" y="5087"/>
                  <a:pt x="8872" y="5153"/>
                  <a:pt x="8872" y="5218"/>
                </a:cubicBezTo>
                <a:lnTo>
                  <a:pt x="8872" y="5317"/>
                </a:lnTo>
                <a:cubicBezTo>
                  <a:pt x="8872" y="5350"/>
                  <a:pt x="8872" y="5374"/>
                  <a:pt x="8872" y="5407"/>
                </a:cubicBezTo>
                <a:cubicBezTo>
                  <a:pt x="8831" y="5407"/>
                  <a:pt x="8790" y="5415"/>
                  <a:pt x="8749" y="5415"/>
                </a:cubicBezTo>
                <a:lnTo>
                  <a:pt x="8216" y="5415"/>
                </a:lnTo>
                <a:cubicBezTo>
                  <a:pt x="8130" y="5419"/>
                  <a:pt x="8042" y="5421"/>
                  <a:pt x="7954" y="5421"/>
                </a:cubicBezTo>
                <a:cubicBezTo>
                  <a:pt x="7866" y="5421"/>
                  <a:pt x="7778" y="5419"/>
                  <a:pt x="7691" y="5415"/>
                </a:cubicBezTo>
                <a:lnTo>
                  <a:pt x="7691" y="5407"/>
                </a:lnTo>
                <a:cubicBezTo>
                  <a:pt x="7634" y="5399"/>
                  <a:pt x="7577" y="5399"/>
                  <a:pt x="7511" y="5399"/>
                </a:cubicBezTo>
                <a:cubicBezTo>
                  <a:pt x="7511" y="5391"/>
                  <a:pt x="7511" y="5382"/>
                  <a:pt x="7511" y="5382"/>
                </a:cubicBezTo>
                <a:lnTo>
                  <a:pt x="7503" y="5366"/>
                </a:lnTo>
                <a:lnTo>
                  <a:pt x="7503" y="5366"/>
                </a:lnTo>
                <a:cubicBezTo>
                  <a:pt x="7506" y="5369"/>
                  <a:pt x="7508" y="5371"/>
                  <a:pt x="7509" y="5371"/>
                </a:cubicBezTo>
                <a:cubicBezTo>
                  <a:pt x="7510" y="5371"/>
                  <a:pt x="7508" y="5367"/>
                  <a:pt x="7503" y="5358"/>
                </a:cubicBezTo>
                <a:cubicBezTo>
                  <a:pt x="7495" y="5341"/>
                  <a:pt x="7503" y="5333"/>
                  <a:pt x="7503" y="5325"/>
                </a:cubicBezTo>
                <a:lnTo>
                  <a:pt x="7503" y="5227"/>
                </a:lnTo>
                <a:lnTo>
                  <a:pt x="7503" y="5030"/>
                </a:lnTo>
                <a:lnTo>
                  <a:pt x="7495" y="4661"/>
                </a:lnTo>
                <a:lnTo>
                  <a:pt x="8569" y="4661"/>
                </a:lnTo>
                <a:cubicBezTo>
                  <a:pt x="8593" y="4677"/>
                  <a:pt x="8618" y="4702"/>
                  <a:pt x="8643" y="4735"/>
                </a:cubicBezTo>
                <a:cubicBezTo>
                  <a:pt x="8643" y="4735"/>
                  <a:pt x="8651" y="4735"/>
                  <a:pt x="8651" y="4727"/>
                </a:cubicBezTo>
                <a:cubicBezTo>
                  <a:pt x="8634" y="4702"/>
                  <a:pt x="8618" y="4677"/>
                  <a:pt x="8593" y="4661"/>
                </a:cubicBezTo>
                <a:close/>
                <a:moveTo>
                  <a:pt x="6240" y="5276"/>
                </a:moveTo>
                <a:lnTo>
                  <a:pt x="6240" y="5317"/>
                </a:lnTo>
                <a:cubicBezTo>
                  <a:pt x="6224" y="5358"/>
                  <a:pt x="6216" y="5399"/>
                  <a:pt x="6199" y="5448"/>
                </a:cubicBezTo>
                <a:cubicBezTo>
                  <a:pt x="6207" y="5423"/>
                  <a:pt x="6207" y="5407"/>
                  <a:pt x="6207" y="5382"/>
                </a:cubicBezTo>
                <a:cubicBezTo>
                  <a:pt x="6216" y="5350"/>
                  <a:pt x="6232" y="5309"/>
                  <a:pt x="6240" y="5276"/>
                </a:cubicBezTo>
                <a:close/>
                <a:moveTo>
                  <a:pt x="6101" y="5415"/>
                </a:moveTo>
                <a:cubicBezTo>
                  <a:pt x="6084" y="5456"/>
                  <a:pt x="6076" y="5497"/>
                  <a:pt x="6076" y="5546"/>
                </a:cubicBezTo>
                <a:cubicBezTo>
                  <a:pt x="6068" y="5530"/>
                  <a:pt x="6068" y="5522"/>
                  <a:pt x="6060" y="5514"/>
                </a:cubicBezTo>
                <a:cubicBezTo>
                  <a:pt x="6060" y="5505"/>
                  <a:pt x="6060" y="5505"/>
                  <a:pt x="6052" y="5497"/>
                </a:cubicBezTo>
                <a:lnTo>
                  <a:pt x="6060" y="5489"/>
                </a:lnTo>
                <a:cubicBezTo>
                  <a:pt x="6068" y="5464"/>
                  <a:pt x="6084" y="5440"/>
                  <a:pt x="6101" y="5415"/>
                </a:cubicBezTo>
                <a:close/>
                <a:moveTo>
                  <a:pt x="6166" y="5333"/>
                </a:moveTo>
                <a:lnTo>
                  <a:pt x="6166" y="5350"/>
                </a:lnTo>
                <a:cubicBezTo>
                  <a:pt x="6150" y="5382"/>
                  <a:pt x="6134" y="5423"/>
                  <a:pt x="6125" y="5464"/>
                </a:cubicBezTo>
                <a:cubicBezTo>
                  <a:pt x="6115" y="5508"/>
                  <a:pt x="6104" y="5551"/>
                  <a:pt x="6093" y="5591"/>
                </a:cubicBezTo>
                <a:lnTo>
                  <a:pt x="6093" y="5591"/>
                </a:lnTo>
                <a:cubicBezTo>
                  <a:pt x="6104" y="5541"/>
                  <a:pt x="6112" y="5494"/>
                  <a:pt x="6125" y="5448"/>
                </a:cubicBezTo>
                <a:cubicBezTo>
                  <a:pt x="6134" y="5407"/>
                  <a:pt x="6150" y="5366"/>
                  <a:pt x="6166" y="5333"/>
                </a:cubicBezTo>
                <a:close/>
                <a:moveTo>
                  <a:pt x="11348" y="4948"/>
                </a:moveTo>
                <a:cubicBezTo>
                  <a:pt x="11373" y="4989"/>
                  <a:pt x="11406" y="5038"/>
                  <a:pt x="11438" y="5087"/>
                </a:cubicBezTo>
                <a:cubicBezTo>
                  <a:pt x="11447" y="5137"/>
                  <a:pt x="11463" y="5194"/>
                  <a:pt x="11471" y="5235"/>
                </a:cubicBezTo>
                <a:cubicBezTo>
                  <a:pt x="11488" y="5309"/>
                  <a:pt x="11496" y="5382"/>
                  <a:pt x="11504" y="5456"/>
                </a:cubicBezTo>
                <a:cubicBezTo>
                  <a:pt x="11520" y="5505"/>
                  <a:pt x="11529" y="5555"/>
                  <a:pt x="11537" y="5612"/>
                </a:cubicBezTo>
                <a:lnTo>
                  <a:pt x="11520" y="5579"/>
                </a:lnTo>
                <a:cubicBezTo>
                  <a:pt x="11512" y="5571"/>
                  <a:pt x="11504" y="5555"/>
                  <a:pt x="11488" y="5546"/>
                </a:cubicBezTo>
                <a:cubicBezTo>
                  <a:pt x="11471" y="5505"/>
                  <a:pt x="11463" y="5464"/>
                  <a:pt x="11447" y="5423"/>
                </a:cubicBezTo>
                <a:cubicBezTo>
                  <a:pt x="11422" y="5341"/>
                  <a:pt x="11397" y="5268"/>
                  <a:pt x="11381" y="5186"/>
                </a:cubicBezTo>
                <a:cubicBezTo>
                  <a:pt x="11365" y="5104"/>
                  <a:pt x="11356" y="5030"/>
                  <a:pt x="11348" y="4948"/>
                </a:cubicBezTo>
                <a:close/>
                <a:moveTo>
                  <a:pt x="7093" y="5538"/>
                </a:moveTo>
                <a:cubicBezTo>
                  <a:pt x="7126" y="5579"/>
                  <a:pt x="7150" y="5628"/>
                  <a:pt x="7191" y="5669"/>
                </a:cubicBezTo>
                <a:cubicBezTo>
                  <a:pt x="7159" y="5628"/>
                  <a:pt x="7126" y="5579"/>
                  <a:pt x="7093" y="5538"/>
                </a:cubicBezTo>
                <a:close/>
                <a:moveTo>
                  <a:pt x="6281" y="5407"/>
                </a:moveTo>
                <a:cubicBezTo>
                  <a:pt x="6281" y="5415"/>
                  <a:pt x="6289" y="5423"/>
                  <a:pt x="6298" y="5423"/>
                </a:cubicBezTo>
                <a:cubicBezTo>
                  <a:pt x="6314" y="5423"/>
                  <a:pt x="6330" y="5415"/>
                  <a:pt x="6339" y="5407"/>
                </a:cubicBezTo>
                <a:lnTo>
                  <a:pt x="6339" y="5407"/>
                </a:lnTo>
                <a:cubicBezTo>
                  <a:pt x="6322" y="5432"/>
                  <a:pt x="6314" y="5456"/>
                  <a:pt x="6298" y="5481"/>
                </a:cubicBezTo>
                <a:cubicBezTo>
                  <a:pt x="6257" y="5555"/>
                  <a:pt x="6207" y="5628"/>
                  <a:pt x="6166" y="5702"/>
                </a:cubicBezTo>
                <a:cubicBezTo>
                  <a:pt x="6175" y="5661"/>
                  <a:pt x="6183" y="5620"/>
                  <a:pt x="6183" y="5579"/>
                </a:cubicBezTo>
                <a:lnTo>
                  <a:pt x="6191" y="5538"/>
                </a:lnTo>
                <a:cubicBezTo>
                  <a:pt x="6196" y="5548"/>
                  <a:pt x="6203" y="5552"/>
                  <a:pt x="6211" y="5552"/>
                </a:cubicBezTo>
                <a:cubicBezTo>
                  <a:pt x="6216" y="5552"/>
                  <a:pt x="6220" y="5550"/>
                  <a:pt x="6224" y="5546"/>
                </a:cubicBezTo>
                <a:cubicBezTo>
                  <a:pt x="6257" y="5505"/>
                  <a:pt x="6273" y="5456"/>
                  <a:pt x="6281" y="5407"/>
                </a:cubicBezTo>
                <a:close/>
                <a:moveTo>
                  <a:pt x="9782" y="5481"/>
                </a:moveTo>
                <a:cubicBezTo>
                  <a:pt x="9774" y="5497"/>
                  <a:pt x="9766" y="5522"/>
                  <a:pt x="9766" y="5538"/>
                </a:cubicBezTo>
                <a:cubicBezTo>
                  <a:pt x="9766" y="5563"/>
                  <a:pt x="9766" y="5579"/>
                  <a:pt x="9766" y="5604"/>
                </a:cubicBezTo>
                <a:cubicBezTo>
                  <a:pt x="9766" y="5645"/>
                  <a:pt x="9766" y="5686"/>
                  <a:pt x="9766" y="5735"/>
                </a:cubicBezTo>
                <a:cubicBezTo>
                  <a:pt x="9725" y="5719"/>
                  <a:pt x="9684" y="5702"/>
                  <a:pt x="9643" y="5694"/>
                </a:cubicBezTo>
                <a:cubicBezTo>
                  <a:pt x="9471" y="5653"/>
                  <a:pt x="9298" y="5628"/>
                  <a:pt x="9118" y="5620"/>
                </a:cubicBezTo>
                <a:cubicBezTo>
                  <a:pt x="8938" y="5620"/>
                  <a:pt x="8757" y="5653"/>
                  <a:pt x="8577" y="5653"/>
                </a:cubicBezTo>
                <a:cubicBezTo>
                  <a:pt x="8429" y="5669"/>
                  <a:pt x="8290" y="5686"/>
                  <a:pt x="8151" y="5710"/>
                </a:cubicBezTo>
                <a:cubicBezTo>
                  <a:pt x="8134" y="5678"/>
                  <a:pt x="8126" y="5637"/>
                  <a:pt x="8126" y="5604"/>
                </a:cubicBezTo>
                <a:cubicBezTo>
                  <a:pt x="8126" y="5571"/>
                  <a:pt x="8126" y="5546"/>
                  <a:pt x="8126" y="5522"/>
                </a:cubicBezTo>
                <a:lnTo>
                  <a:pt x="8741" y="5522"/>
                </a:lnTo>
                <a:cubicBezTo>
                  <a:pt x="8831" y="5522"/>
                  <a:pt x="8905" y="5505"/>
                  <a:pt x="8987" y="5505"/>
                </a:cubicBezTo>
                <a:cubicBezTo>
                  <a:pt x="9017" y="5503"/>
                  <a:pt x="9048" y="5502"/>
                  <a:pt x="9079" y="5502"/>
                </a:cubicBezTo>
                <a:cubicBezTo>
                  <a:pt x="9142" y="5502"/>
                  <a:pt x="9206" y="5505"/>
                  <a:pt x="9266" y="5505"/>
                </a:cubicBezTo>
                <a:cubicBezTo>
                  <a:pt x="9356" y="5505"/>
                  <a:pt x="9421" y="5481"/>
                  <a:pt x="9495" y="5481"/>
                </a:cubicBezTo>
                <a:cubicBezTo>
                  <a:pt x="9550" y="5481"/>
                  <a:pt x="9601" y="5485"/>
                  <a:pt x="9653" y="5485"/>
                </a:cubicBezTo>
                <a:cubicBezTo>
                  <a:pt x="9679" y="5485"/>
                  <a:pt x="9706" y="5484"/>
                  <a:pt x="9733" y="5481"/>
                </a:cubicBezTo>
                <a:close/>
                <a:moveTo>
                  <a:pt x="11479" y="5145"/>
                </a:moveTo>
                <a:lnTo>
                  <a:pt x="11496" y="5186"/>
                </a:lnTo>
                <a:cubicBezTo>
                  <a:pt x="11529" y="5317"/>
                  <a:pt x="11561" y="5448"/>
                  <a:pt x="11586" y="5579"/>
                </a:cubicBezTo>
                <a:cubicBezTo>
                  <a:pt x="11602" y="5645"/>
                  <a:pt x="11619" y="5710"/>
                  <a:pt x="11635" y="5776"/>
                </a:cubicBezTo>
                <a:lnTo>
                  <a:pt x="11611" y="5735"/>
                </a:lnTo>
                <a:cubicBezTo>
                  <a:pt x="11602" y="5727"/>
                  <a:pt x="11602" y="5719"/>
                  <a:pt x="11602" y="5710"/>
                </a:cubicBezTo>
                <a:cubicBezTo>
                  <a:pt x="11578" y="5637"/>
                  <a:pt x="11570" y="5563"/>
                  <a:pt x="11545" y="5489"/>
                </a:cubicBezTo>
                <a:cubicBezTo>
                  <a:pt x="11529" y="5415"/>
                  <a:pt x="11512" y="5341"/>
                  <a:pt x="11504" y="5268"/>
                </a:cubicBezTo>
                <a:cubicBezTo>
                  <a:pt x="11496" y="5227"/>
                  <a:pt x="11488" y="5186"/>
                  <a:pt x="11479" y="5145"/>
                </a:cubicBezTo>
                <a:close/>
                <a:moveTo>
                  <a:pt x="6675" y="5637"/>
                </a:moveTo>
                <a:cubicBezTo>
                  <a:pt x="6675" y="5669"/>
                  <a:pt x="6683" y="5702"/>
                  <a:pt x="6691" y="5735"/>
                </a:cubicBezTo>
                <a:cubicBezTo>
                  <a:pt x="6691" y="5760"/>
                  <a:pt x="6699" y="5776"/>
                  <a:pt x="6699" y="5792"/>
                </a:cubicBezTo>
                <a:lnTo>
                  <a:pt x="6642" y="5702"/>
                </a:lnTo>
                <a:cubicBezTo>
                  <a:pt x="6650" y="5678"/>
                  <a:pt x="6667" y="5653"/>
                  <a:pt x="6675" y="5637"/>
                </a:cubicBezTo>
                <a:close/>
                <a:moveTo>
                  <a:pt x="6071" y="5712"/>
                </a:moveTo>
                <a:cubicBezTo>
                  <a:pt x="6069" y="5749"/>
                  <a:pt x="6071" y="5785"/>
                  <a:pt x="6076" y="5817"/>
                </a:cubicBezTo>
                <a:cubicBezTo>
                  <a:pt x="6084" y="5825"/>
                  <a:pt x="6084" y="5825"/>
                  <a:pt x="6093" y="5833"/>
                </a:cubicBezTo>
                <a:lnTo>
                  <a:pt x="6043" y="5924"/>
                </a:lnTo>
                <a:cubicBezTo>
                  <a:pt x="6043" y="5891"/>
                  <a:pt x="6043" y="5850"/>
                  <a:pt x="6052" y="5817"/>
                </a:cubicBezTo>
                <a:cubicBezTo>
                  <a:pt x="6056" y="5784"/>
                  <a:pt x="6064" y="5749"/>
                  <a:pt x="6071" y="5712"/>
                </a:cubicBezTo>
                <a:close/>
                <a:moveTo>
                  <a:pt x="6634" y="5702"/>
                </a:moveTo>
                <a:cubicBezTo>
                  <a:pt x="6650" y="5735"/>
                  <a:pt x="6675" y="5768"/>
                  <a:pt x="6691" y="5801"/>
                </a:cubicBezTo>
                <a:lnTo>
                  <a:pt x="6699" y="5817"/>
                </a:lnTo>
                <a:lnTo>
                  <a:pt x="6699" y="5858"/>
                </a:lnTo>
                <a:lnTo>
                  <a:pt x="6699" y="5924"/>
                </a:lnTo>
                <a:lnTo>
                  <a:pt x="6699" y="5956"/>
                </a:lnTo>
                <a:cubicBezTo>
                  <a:pt x="6683" y="5940"/>
                  <a:pt x="6675" y="5924"/>
                  <a:pt x="6667" y="5907"/>
                </a:cubicBezTo>
                <a:cubicBezTo>
                  <a:pt x="6650" y="5883"/>
                  <a:pt x="6634" y="5858"/>
                  <a:pt x="6617" y="5833"/>
                </a:cubicBezTo>
                <a:cubicBezTo>
                  <a:pt x="6609" y="5817"/>
                  <a:pt x="6601" y="5801"/>
                  <a:pt x="6593" y="5784"/>
                </a:cubicBezTo>
                <a:lnTo>
                  <a:pt x="6634" y="5702"/>
                </a:lnTo>
                <a:close/>
                <a:moveTo>
                  <a:pt x="11553" y="5268"/>
                </a:moveTo>
                <a:lnTo>
                  <a:pt x="11611" y="5374"/>
                </a:lnTo>
                <a:cubicBezTo>
                  <a:pt x="11611" y="5374"/>
                  <a:pt x="11611" y="5382"/>
                  <a:pt x="11611" y="5382"/>
                </a:cubicBezTo>
                <a:cubicBezTo>
                  <a:pt x="11627" y="5456"/>
                  <a:pt x="11643" y="5530"/>
                  <a:pt x="11676" y="5604"/>
                </a:cubicBezTo>
                <a:cubicBezTo>
                  <a:pt x="11693" y="5686"/>
                  <a:pt x="11709" y="5768"/>
                  <a:pt x="11734" y="5850"/>
                </a:cubicBezTo>
                <a:cubicBezTo>
                  <a:pt x="11750" y="5907"/>
                  <a:pt x="11766" y="5973"/>
                  <a:pt x="11783" y="6030"/>
                </a:cubicBezTo>
                <a:lnTo>
                  <a:pt x="11742" y="5956"/>
                </a:lnTo>
                <a:cubicBezTo>
                  <a:pt x="11734" y="5915"/>
                  <a:pt x="11709" y="5883"/>
                  <a:pt x="11701" y="5842"/>
                </a:cubicBezTo>
                <a:cubicBezTo>
                  <a:pt x="11676" y="5760"/>
                  <a:pt x="11660" y="5669"/>
                  <a:pt x="11635" y="5587"/>
                </a:cubicBezTo>
                <a:cubicBezTo>
                  <a:pt x="11611" y="5481"/>
                  <a:pt x="11578" y="5374"/>
                  <a:pt x="11553" y="5268"/>
                </a:cubicBezTo>
                <a:close/>
                <a:moveTo>
                  <a:pt x="6576" y="5792"/>
                </a:moveTo>
                <a:cubicBezTo>
                  <a:pt x="6585" y="5809"/>
                  <a:pt x="6593" y="5825"/>
                  <a:pt x="6601" y="5842"/>
                </a:cubicBezTo>
                <a:lnTo>
                  <a:pt x="6601" y="5850"/>
                </a:lnTo>
                <a:cubicBezTo>
                  <a:pt x="6609" y="5874"/>
                  <a:pt x="6626" y="5899"/>
                  <a:pt x="6642" y="5924"/>
                </a:cubicBezTo>
                <a:cubicBezTo>
                  <a:pt x="6658" y="5948"/>
                  <a:pt x="6675" y="5973"/>
                  <a:pt x="6691" y="5997"/>
                </a:cubicBezTo>
                <a:cubicBezTo>
                  <a:pt x="6691" y="6014"/>
                  <a:pt x="6708" y="6022"/>
                  <a:pt x="6724" y="6030"/>
                </a:cubicBezTo>
                <a:lnTo>
                  <a:pt x="6732" y="6038"/>
                </a:lnTo>
                <a:lnTo>
                  <a:pt x="6609" y="6038"/>
                </a:lnTo>
                <a:cubicBezTo>
                  <a:pt x="6585" y="5989"/>
                  <a:pt x="6552" y="5940"/>
                  <a:pt x="6519" y="5899"/>
                </a:cubicBezTo>
                <a:cubicBezTo>
                  <a:pt x="6544" y="5866"/>
                  <a:pt x="6560" y="5833"/>
                  <a:pt x="6576" y="5792"/>
                </a:cubicBezTo>
                <a:close/>
                <a:moveTo>
                  <a:pt x="10856" y="5440"/>
                </a:moveTo>
                <a:cubicBezTo>
                  <a:pt x="10864" y="5448"/>
                  <a:pt x="10873" y="5464"/>
                  <a:pt x="10881" y="5473"/>
                </a:cubicBezTo>
                <a:cubicBezTo>
                  <a:pt x="10914" y="5538"/>
                  <a:pt x="10938" y="5604"/>
                  <a:pt x="10987" y="5661"/>
                </a:cubicBezTo>
                <a:cubicBezTo>
                  <a:pt x="10979" y="5669"/>
                  <a:pt x="10971" y="5686"/>
                  <a:pt x="10971" y="5694"/>
                </a:cubicBezTo>
                <a:cubicBezTo>
                  <a:pt x="10971" y="5710"/>
                  <a:pt x="10979" y="5727"/>
                  <a:pt x="10979" y="5743"/>
                </a:cubicBezTo>
                <a:cubicBezTo>
                  <a:pt x="10987" y="5768"/>
                  <a:pt x="10996" y="5792"/>
                  <a:pt x="10996" y="5817"/>
                </a:cubicBezTo>
                <a:cubicBezTo>
                  <a:pt x="10996" y="5850"/>
                  <a:pt x="10996" y="5874"/>
                  <a:pt x="10996" y="5907"/>
                </a:cubicBezTo>
                <a:cubicBezTo>
                  <a:pt x="11004" y="5932"/>
                  <a:pt x="11012" y="5956"/>
                  <a:pt x="11020" y="5981"/>
                </a:cubicBezTo>
                <a:lnTo>
                  <a:pt x="11012" y="5989"/>
                </a:lnTo>
                <a:cubicBezTo>
                  <a:pt x="11012" y="5997"/>
                  <a:pt x="11012" y="5997"/>
                  <a:pt x="11012" y="6006"/>
                </a:cubicBezTo>
                <a:cubicBezTo>
                  <a:pt x="10971" y="5965"/>
                  <a:pt x="10930" y="5924"/>
                  <a:pt x="10889" y="5891"/>
                </a:cubicBezTo>
                <a:cubicBezTo>
                  <a:pt x="10848" y="5850"/>
                  <a:pt x="10774" y="5809"/>
                  <a:pt x="10741" y="5743"/>
                </a:cubicBezTo>
                <a:cubicBezTo>
                  <a:pt x="10741" y="5741"/>
                  <a:pt x="10741" y="5740"/>
                  <a:pt x="10740" y="5740"/>
                </a:cubicBezTo>
                <a:cubicBezTo>
                  <a:pt x="10737" y="5740"/>
                  <a:pt x="10733" y="5746"/>
                  <a:pt x="10733" y="5751"/>
                </a:cubicBezTo>
                <a:cubicBezTo>
                  <a:pt x="10766" y="5801"/>
                  <a:pt x="10807" y="5850"/>
                  <a:pt x="10864" y="5883"/>
                </a:cubicBezTo>
                <a:cubicBezTo>
                  <a:pt x="10914" y="5932"/>
                  <a:pt x="10963" y="5973"/>
                  <a:pt x="11012" y="6030"/>
                </a:cubicBezTo>
                <a:lnTo>
                  <a:pt x="11012" y="6038"/>
                </a:lnTo>
                <a:cubicBezTo>
                  <a:pt x="10971" y="6038"/>
                  <a:pt x="10938" y="6038"/>
                  <a:pt x="10905" y="6030"/>
                </a:cubicBezTo>
                <a:cubicBezTo>
                  <a:pt x="10864" y="5997"/>
                  <a:pt x="10832" y="5956"/>
                  <a:pt x="10791" y="5915"/>
                </a:cubicBezTo>
                <a:lnTo>
                  <a:pt x="10479" y="5612"/>
                </a:lnTo>
                <a:lnTo>
                  <a:pt x="10479" y="5620"/>
                </a:lnTo>
                <a:lnTo>
                  <a:pt x="10750" y="5915"/>
                </a:lnTo>
                <a:lnTo>
                  <a:pt x="10864" y="6030"/>
                </a:lnTo>
                <a:lnTo>
                  <a:pt x="10864" y="6030"/>
                </a:lnTo>
                <a:lnTo>
                  <a:pt x="10782" y="6022"/>
                </a:lnTo>
                <a:cubicBezTo>
                  <a:pt x="10741" y="6006"/>
                  <a:pt x="10700" y="5981"/>
                  <a:pt x="10659" y="5965"/>
                </a:cubicBezTo>
                <a:cubicBezTo>
                  <a:pt x="10504" y="5907"/>
                  <a:pt x="10340" y="5866"/>
                  <a:pt x="10176" y="5825"/>
                </a:cubicBezTo>
                <a:cubicBezTo>
                  <a:pt x="10086" y="5801"/>
                  <a:pt x="9995" y="5801"/>
                  <a:pt x="9905" y="5784"/>
                </a:cubicBezTo>
                <a:lnTo>
                  <a:pt x="9872" y="5776"/>
                </a:lnTo>
                <a:lnTo>
                  <a:pt x="9872" y="5751"/>
                </a:lnTo>
                <a:cubicBezTo>
                  <a:pt x="9872" y="5702"/>
                  <a:pt x="9872" y="5653"/>
                  <a:pt x="9864" y="5596"/>
                </a:cubicBezTo>
                <a:cubicBezTo>
                  <a:pt x="9848" y="5555"/>
                  <a:pt x="9831" y="5522"/>
                  <a:pt x="9823" y="5481"/>
                </a:cubicBezTo>
                <a:cubicBezTo>
                  <a:pt x="9987" y="5469"/>
                  <a:pt x="10153" y="5469"/>
                  <a:pt x="10319" y="5469"/>
                </a:cubicBezTo>
                <a:cubicBezTo>
                  <a:pt x="10485" y="5469"/>
                  <a:pt x="10651" y="5469"/>
                  <a:pt x="10815" y="5456"/>
                </a:cubicBezTo>
                <a:cubicBezTo>
                  <a:pt x="10832" y="5456"/>
                  <a:pt x="10848" y="5456"/>
                  <a:pt x="10856" y="5440"/>
                </a:cubicBezTo>
                <a:close/>
                <a:moveTo>
                  <a:pt x="11053" y="5760"/>
                </a:moveTo>
                <a:cubicBezTo>
                  <a:pt x="11094" y="5817"/>
                  <a:pt x="11143" y="5874"/>
                  <a:pt x="11176" y="5940"/>
                </a:cubicBezTo>
                <a:cubicBezTo>
                  <a:pt x="11201" y="5973"/>
                  <a:pt x="11225" y="6014"/>
                  <a:pt x="11242" y="6047"/>
                </a:cubicBezTo>
                <a:lnTo>
                  <a:pt x="11102" y="6047"/>
                </a:lnTo>
                <a:lnTo>
                  <a:pt x="11094" y="6014"/>
                </a:lnTo>
                <a:cubicBezTo>
                  <a:pt x="11102" y="6006"/>
                  <a:pt x="11102" y="5997"/>
                  <a:pt x="11094" y="5997"/>
                </a:cubicBezTo>
                <a:cubicBezTo>
                  <a:pt x="11094" y="5989"/>
                  <a:pt x="11094" y="5981"/>
                  <a:pt x="11086" y="5981"/>
                </a:cubicBezTo>
                <a:lnTo>
                  <a:pt x="11086" y="5973"/>
                </a:lnTo>
                <a:cubicBezTo>
                  <a:pt x="11086" y="5956"/>
                  <a:pt x="11078" y="5940"/>
                  <a:pt x="11078" y="5924"/>
                </a:cubicBezTo>
                <a:cubicBezTo>
                  <a:pt x="11069" y="5915"/>
                  <a:pt x="11061" y="5899"/>
                  <a:pt x="11061" y="5891"/>
                </a:cubicBezTo>
                <a:cubicBezTo>
                  <a:pt x="11061" y="5866"/>
                  <a:pt x="11061" y="5842"/>
                  <a:pt x="11061" y="5817"/>
                </a:cubicBezTo>
                <a:cubicBezTo>
                  <a:pt x="11061" y="5801"/>
                  <a:pt x="11061" y="5776"/>
                  <a:pt x="11053" y="5760"/>
                </a:cubicBezTo>
                <a:close/>
                <a:moveTo>
                  <a:pt x="6519" y="5915"/>
                </a:moveTo>
                <a:cubicBezTo>
                  <a:pt x="6552" y="5956"/>
                  <a:pt x="6576" y="5997"/>
                  <a:pt x="6601" y="6038"/>
                </a:cubicBezTo>
                <a:lnTo>
                  <a:pt x="6601" y="6047"/>
                </a:lnTo>
                <a:lnTo>
                  <a:pt x="6437" y="6055"/>
                </a:lnTo>
                <a:cubicBezTo>
                  <a:pt x="6470" y="6006"/>
                  <a:pt x="6494" y="5956"/>
                  <a:pt x="6519" y="5915"/>
                </a:cubicBezTo>
                <a:close/>
                <a:moveTo>
                  <a:pt x="6790" y="5456"/>
                </a:moveTo>
                <a:cubicBezTo>
                  <a:pt x="6880" y="5464"/>
                  <a:pt x="6962" y="5481"/>
                  <a:pt x="7044" y="5489"/>
                </a:cubicBezTo>
                <a:cubicBezTo>
                  <a:pt x="7046" y="5492"/>
                  <a:pt x="7049" y="5495"/>
                  <a:pt x="7052" y="5497"/>
                </a:cubicBezTo>
                <a:lnTo>
                  <a:pt x="7052" y="5497"/>
                </a:lnTo>
                <a:cubicBezTo>
                  <a:pt x="7085" y="5497"/>
                  <a:pt x="7117" y="5505"/>
                  <a:pt x="7150" y="5505"/>
                </a:cubicBezTo>
                <a:cubicBezTo>
                  <a:pt x="7158" y="5514"/>
                  <a:pt x="7167" y="5530"/>
                  <a:pt x="7167" y="5538"/>
                </a:cubicBezTo>
                <a:cubicBezTo>
                  <a:pt x="7167" y="5541"/>
                  <a:pt x="7168" y="5542"/>
                  <a:pt x="7169" y="5542"/>
                </a:cubicBezTo>
                <a:cubicBezTo>
                  <a:pt x="7171" y="5542"/>
                  <a:pt x="7175" y="5538"/>
                  <a:pt x="7175" y="5538"/>
                </a:cubicBezTo>
                <a:cubicBezTo>
                  <a:pt x="7175" y="5530"/>
                  <a:pt x="7175" y="5514"/>
                  <a:pt x="7167" y="5505"/>
                </a:cubicBezTo>
                <a:lnTo>
                  <a:pt x="7224" y="5505"/>
                </a:lnTo>
                <a:cubicBezTo>
                  <a:pt x="7264" y="5503"/>
                  <a:pt x="7304" y="5502"/>
                  <a:pt x="7344" y="5502"/>
                </a:cubicBezTo>
                <a:cubicBezTo>
                  <a:pt x="7455" y="5502"/>
                  <a:pt x="7569" y="5510"/>
                  <a:pt x="7683" y="5522"/>
                </a:cubicBezTo>
                <a:cubicBezTo>
                  <a:pt x="7798" y="5538"/>
                  <a:pt x="7921" y="5538"/>
                  <a:pt x="8036" y="5538"/>
                </a:cubicBezTo>
                <a:cubicBezTo>
                  <a:pt x="8036" y="5538"/>
                  <a:pt x="8036" y="5546"/>
                  <a:pt x="8036" y="5546"/>
                </a:cubicBezTo>
                <a:cubicBezTo>
                  <a:pt x="8044" y="5571"/>
                  <a:pt x="8044" y="5596"/>
                  <a:pt x="8036" y="5620"/>
                </a:cubicBezTo>
                <a:cubicBezTo>
                  <a:pt x="8036" y="5661"/>
                  <a:pt x="8060" y="5702"/>
                  <a:pt x="8060" y="5743"/>
                </a:cubicBezTo>
                <a:lnTo>
                  <a:pt x="8036" y="5743"/>
                </a:lnTo>
                <a:cubicBezTo>
                  <a:pt x="7855" y="5776"/>
                  <a:pt x="7675" y="5825"/>
                  <a:pt x="7495" y="5891"/>
                </a:cubicBezTo>
                <a:cubicBezTo>
                  <a:pt x="7355" y="5940"/>
                  <a:pt x="7216" y="5989"/>
                  <a:pt x="7076" y="6055"/>
                </a:cubicBezTo>
                <a:lnTo>
                  <a:pt x="7019" y="6055"/>
                </a:lnTo>
                <a:cubicBezTo>
                  <a:pt x="6937" y="6038"/>
                  <a:pt x="6847" y="6038"/>
                  <a:pt x="6749" y="6038"/>
                </a:cubicBezTo>
                <a:cubicBezTo>
                  <a:pt x="6757" y="6030"/>
                  <a:pt x="6773" y="6014"/>
                  <a:pt x="6773" y="6006"/>
                </a:cubicBezTo>
                <a:lnTo>
                  <a:pt x="6773" y="5940"/>
                </a:lnTo>
                <a:lnTo>
                  <a:pt x="6773" y="5866"/>
                </a:lnTo>
                <a:lnTo>
                  <a:pt x="6773" y="5792"/>
                </a:lnTo>
                <a:cubicBezTo>
                  <a:pt x="6781" y="5809"/>
                  <a:pt x="6790" y="5817"/>
                  <a:pt x="6798" y="5817"/>
                </a:cubicBezTo>
                <a:cubicBezTo>
                  <a:pt x="6806" y="5817"/>
                  <a:pt x="6814" y="5817"/>
                  <a:pt x="6806" y="5809"/>
                </a:cubicBezTo>
                <a:cubicBezTo>
                  <a:pt x="6798" y="5801"/>
                  <a:pt x="6798" y="5792"/>
                  <a:pt x="6790" y="5784"/>
                </a:cubicBezTo>
                <a:lnTo>
                  <a:pt x="6773" y="5751"/>
                </a:lnTo>
                <a:lnTo>
                  <a:pt x="6765" y="5735"/>
                </a:lnTo>
                <a:cubicBezTo>
                  <a:pt x="6757" y="5702"/>
                  <a:pt x="6749" y="5669"/>
                  <a:pt x="6749" y="5637"/>
                </a:cubicBezTo>
                <a:lnTo>
                  <a:pt x="6749" y="5571"/>
                </a:lnTo>
                <a:cubicBezTo>
                  <a:pt x="6757" y="5596"/>
                  <a:pt x="6773" y="5612"/>
                  <a:pt x="6781" y="5637"/>
                </a:cubicBezTo>
                <a:cubicBezTo>
                  <a:pt x="6790" y="5653"/>
                  <a:pt x="6814" y="5710"/>
                  <a:pt x="6855" y="5719"/>
                </a:cubicBezTo>
                <a:cubicBezTo>
                  <a:pt x="6855" y="5719"/>
                  <a:pt x="6863" y="5719"/>
                  <a:pt x="6855" y="5710"/>
                </a:cubicBezTo>
                <a:cubicBezTo>
                  <a:pt x="6822" y="5694"/>
                  <a:pt x="6806" y="5653"/>
                  <a:pt x="6790" y="5620"/>
                </a:cubicBezTo>
                <a:cubicBezTo>
                  <a:pt x="6773" y="5587"/>
                  <a:pt x="6765" y="5579"/>
                  <a:pt x="6749" y="5555"/>
                </a:cubicBezTo>
                <a:lnTo>
                  <a:pt x="6740" y="5538"/>
                </a:lnTo>
                <a:lnTo>
                  <a:pt x="6790" y="5456"/>
                </a:lnTo>
                <a:close/>
                <a:moveTo>
                  <a:pt x="6043" y="5546"/>
                </a:moveTo>
                <a:cubicBezTo>
                  <a:pt x="6043" y="5628"/>
                  <a:pt x="6035" y="5702"/>
                  <a:pt x="6011" y="5776"/>
                </a:cubicBezTo>
                <a:cubicBezTo>
                  <a:pt x="6011" y="5809"/>
                  <a:pt x="6002" y="5833"/>
                  <a:pt x="6002" y="5866"/>
                </a:cubicBezTo>
                <a:cubicBezTo>
                  <a:pt x="5986" y="5924"/>
                  <a:pt x="5978" y="5989"/>
                  <a:pt x="5970" y="6047"/>
                </a:cubicBezTo>
                <a:cubicBezTo>
                  <a:pt x="5953" y="6071"/>
                  <a:pt x="5937" y="6096"/>
                  <a:pt x="5929" y="6120"/>
                </a:cubicBezTo>
                <a:cubicBezTo>
                  <a:pt x="5929" y="6096"/>
                  <a:pt x="5937" y="6079"/>
                  <a:pt x="5937" y="6055"/>
                </a:cubicBezTo>
                <a:cubicBezTo>
                  <a:pt x="5937" y="6022"/>
                  <a:pt x="5937" y="5989"/>
                  <a:pt x="5937" y="5948"/>
                </a:cubicBezTo>
                <a:cubicBezTo>
                  <a:pt x="5945" y="5899"/>
                  <a:pt x="5953" y="5850"/>
                  <a:pt x="5961" y="5809"/>
                </a:cubicBezTo>
                <a:cubicBezTo>
                  <a:pt x="5970" y="5719"/>
                  <a:pt x="5994" y="5628"/>
                  <a:pt x="6043" y="5546"/>
                </a:cubicBezTo>
                <a:close/>
                <a:moveTo>
                  <a:pt x="11627" y="5415"/>
                </a:moveTo>
                <a:cubicBezTo>
                  <a:pt x="11643" y="5432"/>
                  <a:pt x="11643" y="5440"/>
                  <a:pt x="11652" y="5448"/>
                </a:cubicBezTo>
                <a:lnTo>
                  <a:pt x="11643" y="5440"/>
                </a:lnTo>
                <a:lnTo>
                  <a:pt x="11643" y="5440"/>
                </a:lnTo>
                <a:cubicBezTo>
                  <a:pt x="11668" y="5481"/>
                  <a:pt x="11693" y="5522"/>
                  <a:pt x="11725" y="5563"/>
                </a:cubicBezTo>
                <a:cubicBezTo>
                  <a:pt x="11734" y="5628"/>
                  <a:pt x="11758" y="5694"/>
                  <a:pt x="11775" y="5760"/>
                </a:cubicBezTo>
                <a:cubicBezTo>
                  <a:pt x="11791" y="5825"/>
                  <a:pt x="11807" y="5907"/>
                  <a:pt x="11824" y="5981"/>
                </a:cubicBezTo>
                <a:cubicBezTo>
                  <a:pt x="11848" y="6055"/>
                  <a:pt x="11865" y="6129"/>
                  <a:pt x="11881" y="6202"/>
                </a:cubicBezTo>
                <a:lnTo>
                  <a:pt x="11873" y="6186"/>
                </a:lnTo>
                <a:cubicBezTo>
                  <a:pt x="11857" y="6145"/>
                  <a:pt x="11848" y="6112"/>
                  <a:pt x="11832" y="6071"/>
                </a:cubicBezTo>
                <a:cubicBezTo>
                  <a:pt x="11807" y="5997"/>
                  <a:pt x="11783" y="5924"/>
                  <a:pt x="11758" y="5842"/>
                </a:cubicBezTo>
                <a:cubicBezTo>
                  <a:pt x="11734" y="5768"/>
                  <a:pt x="11717" y="5686"/>
                  <a:pt x="11693" y="5612"/>
                </a:cubicBezTo>
                <a:cubicBezTo>
                  <a:pt x="11676" y="5530"/>
                  <a:pt x="11643" y="5481"/>
                  <a:pt x="11627" y="5415"/>
                </a:cubicBezTo>
                <a:close/>
                <a:moveTo>
                  <a:pt x="11078" y="6112"/>
                </a:moveTo>
                <a:cubicBezTo>
                  <a:pt x="11119" y="6161"/>
                  <a:pt x="11160" y="6202"/>
                  <a:pt x="11201" y="6243"/>
                </a:cubicBezTo>
                <a:cubicBezTo>
                  <a:pt x="11225" y="6268"/>
                  <a:pt x="11250" y="6293"/>
                  <a:pt x="11274" y="6309"/>
                </a:cubicBezTo>
                <a:cubicBezTo>
                  <a:pt x="11233" y="6284"/>
                  <a:pt x="11184" y="6260"/>
                  <a:pt x="11143" y="6235"/>
                </a:cubicBezTo>
                <a:cubicBezTo>
                  <a:pt x="11094" y="6211"/>
                  <a:pt x="11045" y="6178"/>
                  <a:pt x="11004" y="6153"/>
                </a:cubicBezTo>
                <a:cubicBezTo>
                  <a:pt x="10996" y="6145"/>
                  <a:pt x="10987" y="6129"/>
                  <a:pt x="10971" y="6120"/>
                </a:cubicBezTo>
                <a:lnTo>
                  <a:pt x="10971" y="6120"/>
                </a:lnTo>
                <a:lnTo>
                  <a:pt x="10996" y="6145"/>
                </a:lnTo>
                <a:lnTo>
                  <a:pt x="10996" y="6145"/>
                </a:lnTo>
                <a:lnTo>
                  <a:pt x="10955" y="6120"/>
                </a:lnTo>
                <a:lnTo>
                  <a:pt x="10963" y="6112"/>
                </a:lnTo>
                <a:lnTo>
                  <a:pt x="10971" y="6120"/>
                </a:lnTo>
                <a:lnTo>
                  <a:pt x="10971" y="6112"/>
                </a:lnTo>
                <a:close/>
                <a:moveTo>
                  <a:pt x="11758" y="5612"/>
                </a:moveTo>
                <a:lnTo>
                  <a:pt x="11758" y="5612"/>
                </a:lnTo>
                <a:cubicBezTo>
                  <a:pt x="11790" y="5636"/>
                  <a:pt x="11807" y="5660"/>
                  <a:pt x="11823" y="5692"/>
                </a:cubicBezTo>
                <a:lnTo>
                  <a:pt x="11823" y="5692"/>
                </a:lnTo>
                <a:cubicBezTo>
                  <a:pt x="11845" y="5736"/>
                  <a:pt x="11866" y="5781"/>
                  <a:pt x="11881" y="5825"/>
                </a:cubicBezTo>
                <a:cubicBezTo>
                  <a:pt x="11881" y="5842"/>
                  <a:pt x="11881" y="5858"/>
                  <a:pt x="11889" y="5874"/>
                </a:cubicBezTo>
                <a:cubicBezTo>
                  <a:pt x="11898" y="5956"/>
                  <a:pt x="11906" y="6030"/>
                  <a:pt x="11922" y="6104"/>
                </a:cubicBezTo>
                <a:cubicBezTo>
                  <a:pt x="11938" y="6186"/>
                  <a:pt x="11947" y="6243"/>
                  <a:pt x="11963" y="6309"/>
                </a:cubicBezTo>
                <a:cubicBezTo>
                  <a:pt x="11947" y="6276"/>
                  <a:pt x="11930" y="6235"/>
                  <a:pt x="11922" y="6202"/>
                </a:cubicBezTo>
                <a:cubicBezTo>
                  <a:pt x="11898" y="6129"/>
                  <a:pt x="11889" y="6055"/>
                  <a:pt x="11865" y="5981"/>
                </a:cubicBezTo>
                <a:cubicBezTo>
                  <a:pt x="11840" y="5915"/>
                  <a:pt x="11824" y="5850"/>
                  <a:pt x="11807" y="5776"/>
                </a:cubicBezTo>
                <a:cubicBezTo>
                  <a:pt x="11791" y="5710"/>
                  <a:pt x="11775" y="5669"/>
                  <a:pt x="11758" y="5612"/>
                </a:cubicBezTo>
                <a:close/>
                <a:moveTo>
                  <a:pt x="5912" y="5776"/>
                </a:moveTo>
                <a:cubicBezTo>
                  <a:pt x="5920" y="5817"/>
                  <a:pt x="5920" y="5866"/>
                  <a:pt x="5912" y="5907"/>
                </a:cubicBezTo>
                <a:cubicBezTo>
                  <a:pt x="5896" y="5997"/>
                  <a:pt x="5888" y="6088"/>
                  <a:pt x="5888" y="6186"/>
                </a:cubicBezTo>
                <a:cubicBezTo>
                  <a:pt x="5888" y="6186"/>
                  <a:pt x="5888" y="6186"/>
                  <a:pt x="5888" y="6194"/>
                </a:cubicBezTo>
                <a:cubicBezTo>
                  <a:pt x="5855" y="6243"/>
                  <a:pt x="5822" y="6293"/>
                  <a:pt x="5781" y="6350"/>
                </a:cubicBezTo>
                <a:cubicBezTo>
                  <a:pt x="5797" y="6309"/>
                  <a:pt x="5806" y="6276"/>
                  <a:pt x="5806" y="6243"/>
                </a:cubicBezTo>
                <a:lnTo>
                  <a:pt x="5806" y="6235"/>
                </a:lnTo>
                <a:lnTo>
                  <a:pt x="5806" y="6104"/>
                </a:lnTo>
                <a:cubicBezTo>
                  <a:pt x="5814" y="6047"/>
                  <a:pt x="5814" y="5997"/>
                  <a:pt x="5797" y="5948"/>
                </a:cubicBezTo>
                <a:cubicBezTo>
                  <a:pt x="5814" y="5915"/>
                  <a:pt x="5830" y="5891"/>
                  <a:pt x="5855" y="5858"/>
                </a:cubicBezTo>
                <a:lnTo>
                  <a:pt x="5855" y="5858"/>
                </a:lnTo>
                <a:cubicBezTo>
                  <a:pt x="5855" y="5874"/>
                  <a:pt x="5847" y="5891"/>
                  <a:pt x="5838" y="5899"/>
                </a:cubicBezTo>
                <a:cubicBezTo>
                  <a:pt x="5822" y="5989"/>
                  <a:pt x="5814" y="6071"/>
                  <a:pt x="5814" y="6161"/>
                </a:cubicBezTo>
                <a:cubicBezTo>
                  <a:pt x="5814" y="6170"/>
                  <a:pt x="5822" y="6174"/>
                  <a:pt x="5830" y="6174"/>
                </a:cubicBezTo>
                <a:cubicBezTo>
                  <a:pt x="5838" y="6174"/>
                  <a:pt x="5847" y="6170"/>
                  <a:pt x="5847" y="6161"/>
                </a:cubicBezTo>
                <a:cubicBezTo>
                  <a:pt x="5855" y="6104"/>
                  <a:pt x="5863" y="6047"/>
                  <a:pt x="5863" y="5989"/>
                </a:cubicBezTo>
                <a:cubicBezTo>
                  <a:pt x="5863" y="5989"/>
                  <a:pt x="5863" y="5989"/>
                  <a:pt x="5863" y="5981"/>
                </a:cubicBezTo>
                <a:cubicBezTo>
                  <a:pt x="5863" y="5965"/>
                  <a:pt x="5863" y="5948"/>
                  <a:pt x="5871" y="5932"/>
                </a:cubicBezTo>
                <a:cubicBezTo>
                  <a:pt x="5871" y="5899"/>
                  <a:pt x="5888" y="5874"/>
                  <a:pt x="5888" y="5850"/>
                </a:cubicBezTo>
                <a:cubicBezTo>
                  <a:pt x="5896" y="5825"/>
                  <a:pt x="5896" y="5809"/>
                  <a:pt x="5904" y="5792"/>
                </a:cubicBezTo>
                <a:lnTo>
                  <a:pt x="5912" y="5776"/>
                </a:lnTo>
                <a:close/>
                <a:moveTo>
                  <a:pt x="6945" y="6120"/>
                </a:moveTo>
                <a:cubicBezTo>
                  <a:pt x="6806" y="6186"/>
                  <a:pt x="6683" y="6268"/>
                  <a:pt x="6568" y="6366"/>
                </a:cubicBezTo>
                <a:cubicBezTo>
                  <a:pt x="6535" y="6317"/>
                  <a:pt x="6503" y="6260"/>
                  <a:pt x="6478" y="6211"/>
                </a:cubicBezTo>
                <a:cubicBezTo>
                  <a:pt x="6462" y="6178"/>
                  <a:pt x="6445" y="6153"/>
                  <a:pt x="6429" y="6120"/>
                </a:cubicBezTo>
                <a:lnTo>
                  <a:pt x="6650" y="6120"/>
                </a:lnTo>
                <a:cubicBezTo>
                  <a:pt x="6667" y="6145"/>
                  <a:pt x="6683" y="6178"/>
                  <a:pt x="6691" y="6211"/>
                </a:cubicBezTo>
                <a:lnTo>
                  <a:pt x="6699" y="6211"/>
                </a:lnTo>
                <a:cubicBezTo>
                  <a:pt x="6699" y="6178"/>
                  <a:pt x="6683" y="6145"/>
                  <a:pt x="6667" y="6120"/>
                </a:cubicBezTo>
                <a:close/>
                <a:moveTo>
                  <a:pt x="6412" y="6120"/>
                </a:moveTo>
                <a:cubicBezTo>
                  <a:pt x="6429" y="6153"/>
                  <a:pt x="6445" y="6186"/>
                  <a:pt x="6462" y="6219"/>
                </a:cubicBezTo>
                <a:cubicBezTo>
                  <a:pt x="6486" y="6276"/>
                  <a:pt x="6519" y="6325"/>
                  <a:pt x="6552" y="6375"/>
                </a:cubicBezTo>
                <a:lnTo>
                  <a:pt x="6519" y="6399"/>
                </a:lnTo>
                <a:lnTo>
                  <a:pt x="6494" y="6424"/>
                </a:lnTo>
                <a:cubicBezTo>
                  <a:pt x="6486" y="6407"/>
                  <a:pt x="6478" y="6399"/>
                  <a:pt x="6478" y="6383"/>
                </a:cubicBezTo>
                <a:cubicBezTo>
                  <a:pt x="6462" y="6350"/>
                  <a:pt x="6437" y="6309"/>
                  <a:pt x="6412" y="6284"/>
                </a:cubicBezTo>
                <a:cubicBezTo>
                  <a:pt x="6396" y="6260"/>
                  <a:pt x="6388" y="6243"/>
                  <a:pt x="6371" y="6219"/>
                </a:cubicBezTo>
                <a:lnTo>
                  <a:pt x="6347" y="6178"/>
                </a:lnTo>
                <a:lnTo>
                  <a:pt x="6371" y="6137"/>
                </a:lnTo>
                <a:lnTo>
                  <a:pt x="6388" y="6120"/>
                </a:lnTo>
                <a:close/>
                <a:moveTo>
                  <a:pt x="11274" y="6112"/>
                </a:moveTo>
                <a:cubicBezTo>
                  <a:pt x="11340" y="6219"/>
                  <a:pt x="11397" y="6317"/>
                  <a:pt x="11463" y="6424"/>
                </a:cubicBezTo>
                <a:lnTo>
                  <a:pt x="11479" y="6448"/>
                </a:lnTo>
                <a:cubicBezTo>
                  <a:pt x="11447" y="6432"/>
                  <a:pt x="11414" y="6407"/>
                  <a:pt x="11373" y="6391"/>
                </a:cubicBezTo>
                <a:cubicBezTo>
                  <a:pt x="11365" y="6366"/>
                  <a:pt x="11340" y="6342"/>
                  <a:pt x="11324" y="6325"/>
                </a:cubicBezTo>
                <a:lnTo>
                  <a:pt x="11315" y="6325"/>
                </a:lnTo>
                <a:cubicBezTo>
                  <a:pt x="11283" y="6293"/>
                  <a:pt x="11258" y="6268"/>
                  <a:pt x="11225" y="6243"/>
                </a:cubicBezTo>
                <a:cubicBezTo>
                  <a:pt x="11184" y="6194"/>
                  <a:pt x="11143" y="6153"/>
                  <a:pt x="11102" y="6112"/>
                </a:cubicBezTo>
                <a:close/>
                <a:moveTo>
                  <a:pt x="11922" y="5907"/>
                </a:moveTo>
                <a:cubicBezTo>
                  <a:pt x="11930" y="5915"/>
                  <a:pt x="11938" y="5924"/>
                  <a:pt x="11947" y="5932"/>
                </a:cubicBezTo>
                <a:lnTo>
                  <a:pt x="11930" y="5924"/>
                </a:lnTo>
                <a:lnTo>
                  <a:pt x="11947" y="5948"/>
                </a:lnTo>
                <a:cubicBezTo>
                  <a:pt x="11963" y="6006"/>
                  <a:pt x="11979" y="6063"/>
                  <a:pt x="12004" y="6112"/>
                </a:cubicBezTo>
                <a:cubicBezTo>
                  <a:pt x="12020" y="6178"/>
                  <a:pt x="12029" y="6252"/>
                  <a:pt x="12045" y="6317"/>
                </a:cubicBezTo>
                <a:cubicBezTo>
                  <a:pt x="12053" y="6375"/>
                  <a:pt x="12061" y="6424"/>
                  <a:pt x="12070" y="6473"/>
                </a:cubicBezTo>
                <a:lnTo>
                  <a:pt x="12061" y="6465"/>
                </a:lnTo>
                <a:cubicBezTo>
                  <a:pt x="12053" y="6424"/>
                  <a:pt x="12037" y="6391"/>
                  <a:pt x="12020" y="6358"/>
                </a:cubicBezTo>
                <a:cubicBezTo>
                  <a:pt x="11996" y="6276"/>
                  <a:pt x="11988" y="6202"/>
                  <a:pt x="11963" y="6129"/>
                </a:cubicBezTo>
                <a:cubicBezTo>
                  <a:pt x="11947" y="6055"/>
                  <a:pt x="11930" y="5981"/>
                  <a:pt x="11922" y="5907"/>
                </a:cubicBezTo>
                <a:close/>
                <a:moveTo>
                  <a:pt x="6339" y="6186"/>
                </a:moveTo>
                <a:cubicBezTo>
                  <a:pt x="6355" y="6227"/>
                  <a:pt x="6380" y="6260"/>
                  <a:pt x="6396" y="6293"/>
                </a:cubicBezTo>
                <a:cubicBezTo>
                  <a:pt x="6421" y="6325"/>
                  <a:pt x="6445" y="6358"/>
                  <a:pt x="6462" y="6391"/>
                </a:cubicBezTo>
                <a:cubicBezTo>
                  <a:pt x="6462" y="6407"/>
                  <a:pt x="6462" y="6424"/>
                  <a:pt x="6470" y="6432"/>
                </a:cubicBezTo>
                <a:lnTo>
                  <a:pt x="6486" y="6440"/>
                </a:lnTo>
                <a:cubicBezTo>
                  <a:pt x="6462" y="6457"/>
                  <a:pt x="6445" y="6473"/>
                  <a:pt x="6429" y="6489"/>
                </a:cubicBezTo>
                <a:cubicBezTo>
                  <a:pt x="6412" y="6481"/>
                  <a:pt x="6412" y="6465"/>
                  <a:pt x="6404" y="6457"/>
                </a:cubicBezTo>
                <a:cubicBezTo>
                  <a:pt x="6396" y="6440"/>
                  <a:pt x="6396" y="6424"/>
                  <a:pt x="6388" y="6407"/>
                </a:cubicBezTo>
                <a:cubicBezTo>
                  <a:pt x="6380" y="6383"/>
                  <a:pt x="6363" y="6350"/>
                  <a:pt x="6339" y="6325"/>
                </a:cubicBezTo>
                <a:cubicBezTo>
                  <a:pt x="6330" y="6309"/>
                  <a:pt x="6314" y="6284"/>
                  <a:pt x="6298" y="6260"/>
                </a:cubicBezTo>
                <a:lnTo>
                  <a:pt x="6339" y="6186"/>
                </a:lnTo>
                <a:close/>
                <a:moveTo>
                  <a:pt x="5781" y="5981"/>
                </a:moveTo>
                <a:cubicBezTo>
                  <a:pt x="5781" y="6030"/>
                  <a:pt x="5781" y="6088"/>
                  <a:pt x="5773" y="6137"/>
                </a:cubicBezTo>
                <a:cubicBezTo>
                  <a:pt x="5773" y="6186"/>
                  <a:pt x="5773" y="6227"/>
                  <a:pt x="5773" y="6276"/>
                </a:cubicBezTo>
                <a:cubicBezTo>
                  <a:pt x="5765" y="6309"/>
                  <a:pt x="5756" y="6350"/>
                  <a:pt x="5756" y="6383"/>
                </a:cubicBezTo>
                <a:cubicBezTo>
                  <a:pt x="5756" y="6383"/>
                  <a:pt x="5756" y="6391"/>
                  <a:pt x="5756" y="6391"/>
                </a:cubicBezTo>
                <a:cubicBezTo>
                  <a:pt x="5732" y="6432"/>
                  <a:pt x="5707" y="6473"/>
                  <a:pt x="5683" y="6514"/>
                </a:cubicBezTo>
                <a:cubicBezTo>
                  <a:pt x="5683" y="6416"/>
                  <a:pt x="5699" y="6317"/>
                  <a:pt x="5715" y="6227"/>
                </a:cubicBezTo>
                <a:lnTo>
                  <a:pt x="5715" y="6219"/>
                </a:lnTo>
                <a:cubicBezTo>
                  <a:pt x="5724" y="6170"/>
                  <a:pt x="5732" y="6129"/>
                  <a:pt x="5740" y="6079"/>
                </a:cubicBezTo>
                <a:cubicBezTo>
                  <a:pt x="5740" y="6055"/>
                  <a:pt x="5748" y="6038"/>
                  <a:pt x="5756" y="6014"/>
                </a:cubicBezTo>
                <a:cubicBezTo>
                  <a:pt x="5765" y="6006"/>
                  <a:pt x="5773" y="5989"/>
                  <a:pt x="5781" y="5981"/>
                </a:cubicBezTo>
                <a:close/>
                <a:moveTo>
                  <a:pt x="6298" y="6268"/>
                </a:moveTo>
                <a:cubicBezTo>
                  <a:pt x="6306" y="6284"/>
                  <a:pt x="6314" y="6309"/>
                  <a:pt x="6322" y="6325"/>
                </a:cubicBezTo>
                <a:cubicBezTo>
                  <a:pt x="6347" y="6350"/>
                  <a:pt x="6363" y="6375"/>
                  <a:pt x="6371" y="6407"/>
                </a:cubicBezTo>
                <a:cubicBezTo>
                  <a:pt x="6380" y="6432"/>
                  <a:pt x="6388" y="6457"/>
                  <a:pt x="6396" y="6481"/>
                </a:cubicBezTo>
                <a:lnTo>
                  <a:pt x="6412" y="6498"/>
                </a:lnTo>
                <a:lnTo>
                  <a:pt x="6380" y="6522"/>
                </a:lnTo>
                <a:cubicBezTo>
                  <a:pt x="6371" y="6506"/>
                  <a:pt x="6363" y="6489"/>
                  <a:pt x="6355" y="6465"/>
                </a:cubicBezTo>
                <a:lnTo>
                  <a:pt x="6355" y="6473"/>
                </a:lnTo>
                <a:cubicBezTo>
                  <a:pt x="6339" y="6440"/>
                  <a:pt x="6322" y="6416"/>
                  <a:pt x="6306" y="6391"/>
                </a:cubicBezTo>
                <a:cubicBezTo>
                  <a:pt x="6289" y="6366"/>
                  <a:pt x="6273" y="6350"/>
                  <a:pt x="6265" y="6325"/>
                </a:cubicBezTo>
                <a:lnTo>
                  <a:pt x="6298" y="6268"/>
                </a:lnTo>
                <a:close/>
                <a:moveTo>
                  <a:pt x="6257" y="6334"/>
                </a:moveTo>
                <a:cubicBezTo>
                  <a:pt x="6265" y="6358"/>
                  <a:pt x="6281" y="6383"/>
                  <a:pt x="6298" y="6407"/>
                </a:cubicBezTo>
                <a:cubicBezTo>
                  <a:pt x="6314" y="6432"/>
                  <a:pt x="6330" y="6457"/>
                  <a:pt x="6339" y="6489"/>
                </a:cubicBezTo>
                <a:cubicBezTo>
                  <a:pt x="6347" y="6506"/>
                  <a:pt x="6355" y="6522"/>
                  <a:pt x="6371" y="6530"/>
                </a:cubicBezTo>
                <a:lnTo>
                  <a:pt x="6330" y="6563"/>
                </a:lnTo>
                <a:cubicBezTo>
                  <a:pt x="6322" y="6555"/>
                  <a:pt x="6322" y="6547"/>
                  <a:pt x="6314" y="6539"/>
                </a:cubicBezTo>
                <a:cubicBezTo>
                  <a:pt x="6306" y="6530"/>
                  <a:pt x="6298" y="6522"/>
                  <a:pt x="6289" y="6514"/>
                </a:cubicBezTo>
                <a:cubicBezTo>
                  <a:pt x="6289" y="6498"/>
                  <a:pt x="6281" y="6489"/>
                  <a:pt x="6273" y="6473"/>
                </a:cubicBezTo>
                <a:lnTo>
                  <a:pt x="6248" y="6399"/>
                </a:lnTo>
                <a:cubicBezTo>
                  <a:pt x="6240" y="6391"/>
                  <a:pt x="6240" y="6383"/>
                  <a:pt x="6232" y="6375"/>
                </a:cubicBezTo>
                <a:cubicBezTo>
                  <a:pt x="6240" y="6366"/>
                  <a:pt x="6248" y="6350"/>
                  <a:pt x="6257" y="6334"/>
                </a:cubicBezTo>
                <a:close/>
                <a:moveTo>
                  <a:pt x="8790" y="6473"/>
                </a:moveTo>
                <a:cubicBezTo>
                  <a:pt x="8831" y="6514"/>
                  <a:pt x="8872" y="6547"/>
                  <a:pt x="8921" y="6580"/>
                </a:cubicBezTo>
                <a:lnTo>
                  <a:pt x="8938" y="6596"/>
                </a:lnTo>
                <a:lnTo>
                  <a:pt x="8872" y="6596"/>
                </a:lnTo>
                <a:lnTo>
                  <a:pt x="8815" y="6547"/>
                </a:lnTo>
                <a:lnTo>
                  <a:pt x="8741" y="6481"/>
                </a:lnTo>
                <a:lnTo>
                  <a:pt x="8790" y="6473"/>
                </a:lnTo>
                <a:close/>
                <a:moveTo>
                  <a:pt x="8905" y="6473"/>
                </a:moveTo>
                <a:cubicBezTo>
                  <a:pt x="8946" y="6506"/>
                  <a:pt x="8995" y="6555"/>
                  <a:pt x="9036" y="6596"/>
                </a:cubicBezTo>
                <a:lnTo>
                  <a:pt x="8979" y="6596"/>
                </a:lnTo>
                <a:cubicBezTo>
                  <a:pt x="8970" y="6588"/>
                  <a:pt x="8954" y="6580"/>
                  <a:pt x="8938" y="6563"/>
                </a:cubicBezTo>
                <a:lnTo>
                  <a:pt x="8823" y="6481"/>
                </a:lnTo>
                <a:lnTo>
                  <a:pt x="8905" y="6473"/>
                </a:lnTo>
                <a:close/>
                <a:moveTo>
                  <a:pt x="8716" y="6489"/>
                </a:moveTo>
                <a:cubicBezTo>
                  <a:pt x="8749" y="6522"/>
                  <a:pt x="8790" y="6563"/>
                  <a:pt x="8831" y="6604"/>
                </a:cubicBezTo>
                <a:lnTo>
                  <a:pt x="8831" y="6612"/>
                </a:lnTo>
                <a:lnTo>
                  <a:pt x="8806" y="6612"/>
                </a:lnTo>
                <a:cubicBezTo>
                  <a:pt x="8790" y="6588"/>
                  <a:pt x="8765" y="6571"/>
                  <a:pt x="8741" y="6555"/>
                </a:cubicBezTo>
                <a:cubicBezTo>
                  <a:pt x="8716" y="6539"/>
                  <a:pt x="8700" y="6514"/>
                  <a:pt x="8675" y="6498"/>
                </a:cubicBezTo>
                <a:lnTo>
                  <a:pt x="8667" y="6489"/>
                </a:lnTo>
                <a:close/>
                <a:moveTo>
                  <a:pt x="10061" y="6539"/>
                </a:moveTo>
                <a:cubicBezTo>
                  <a:pt x="10086" y="6555"/>
                  <a:pt x="10110" y="6571"/>
                  <a:pt x="10135" y="6596"/>
                </a:cubicBezTo>
                <a:lnTo>
                  <a:pt x="10151" y="6621"/>
                </a:lnTo>
                <a:lnTo>
                  <a:pt x="10151" y="6621"/>
                </a:lnTo>
                <a:lnTo>
                  <a:pt x="10045" y="6539"/>
                </a:lnTo>
                <a:close/>
                <a:moveTo>
                  <a:pt x="9003" y="6457"/>
                </a:moveTo>
                <a:cubicBezTo>
                  <a:pt x="9052" y="6506"/>
                  <a:pt x="9102" y="6563"/>
                  <a:pt x="9151" y="6612"/>
                </a:cubicBezTo>
                <a:lnTo>
                  <a:pt x="9151" y="6621"/>
                </a:lnTo>
                <a:lnTo>
                  <a:pt x="9085" y="6604"/>
                </a:lnTo>
                <a:lnTo>
                  <a:pt x="9061" y="6580"/>
                </a:lnTo>
                <a:cubicBezTo>
                  <a:pt x="9020" y="6547"/>
                  <a:pt x="8979" y="6506"/>
                  <a:pt x="8938" y="6465"/>
                </a:cubicBezTo>
                <a:lnTo>
                  <a:pt x="9003" y="6457"/>
                </a:lnTo>
                <a:close/>
                <a:moveTo>
                  <a:pt x="8626" y="6498"/>
                </a:moveTo>
                <a:cubicBezTo>
                  <a:pt x="8643" y="6506"/>
                  <a:pt x="8651" y="6514"/>
                  <a:pt x="8659" y="6514"/>
                </a:cubicBezTo>
                <a:cubicBezTo>
                  <a:pt x="8683" y="6530"/>
                  <a:pt x="8700" y="6555"/>
                  <a:pt x="8724" y="6571"/>
                </a:cubicBezTo>
                <a:lnTo>
                  <a:pt x="8724" y="6580"/>
                </a:lnTo>
                <a:cubicBezTo>
                  <a:pt x="8741" y="6588"/>
                  <a:pt x="8757" y="6604"/>
                  <a:pt x="8774" y="6621"/>
                </a:cubicBezTo>
                <a:lnTo>
                  <a:pt x="8716" y="6629"/>
                </a:lnTo>
                <a:cubicBezTo>
                  <a:pt x="8716" y="6629"/>
                  <a:pt x="8708" y="6612"/>
                  <a:pt x="8700" y="6612"/>
                </a:cubicBezTo>
                <a:cubicBezTo>
                  <a:pt x="8659" y="6580"/>
                  <a:pt x="8626" y="6539"/>
                  <a:pt x="8593" y="6498"/>
                </a:cubicBezTo>
                <a:close/>
                <a:moveTo>
                  <a:pt x="8536" y="6506"/>
                </a:moveTo>
                <a:cubicBezTo>
                  <a:pt x="8577" y="6547"/>
                  <a:pt x="8618" y="6588"/>
                  <a:pt x="8659" y="6629"/>
                </a:cubicBezTo>
                <a:lnTo>
                  <a:pt x="8659" y="6637"/>
                </a:lnTo>
                <a:lnTo>
                  <a:pt x="8618" y="6645"/>
                </a:lnTo>
                <a:lnTo>
                  <a:pt x="8593" y="6621"/>
                </a:lnTo>
                <a:cubicBezTo>
                  <a:pt x="8552" y="6588"/>
                  <a:pt x="8511" y="6547"/>
                  <a:pt x="8479" y="6514"/>
                </a:cubicBezTo>
                <a:lnTo>
                  <a:pt x="8536" y="6506"/>
                </a:lnTo>
                <a:close/>
                <a:moveTo>
                  <a:pt x="8429" y="6522"/>
                </a:moveTo>
                <a:lnTo>
                  <a:pt x="8429" y="6522"/>
                </a:lnTo>
                <a:cubicBezTo>
                  <a:pt x="8479" y="6563"/>
                  <a:pt x="8520" y="6612"/>
                  <a:pt x="8569" y="6653"/>
                </a:cubicBezTo>
                <a:lnTo>
                  <a:pt x="8552" y="6653"/>
                </a:lnTo>
                <a:lnTo>
                  <a:pt x="8544" y="6645"/>
                </a:lnTo>
                <a:lnTo>
                  <a:pt x="8520" y="6629"/>
                </a:lnTo>
                <a:cubicBezTo>
                  <a:pt x="8503" y="6612"/>
                  <a:pt x="8495" y="6596"/>
                  <a:pt x="8479" y="6580"/>
                </a:cubicBezTo>
                <a:cubicBezTo>
                  <a:pt x="8462" y="6563"/>
                  <a:pt x="8446" y="6539"/>
                  <a:pt x="8429" y="6522"/>
                </a:cubicBezTo>
                <a:close/>
                <a:moveTo>
                  <a:pt x="9036" y="6457"/>
                </a:moveTo>
                <a:lnTo>
                  <a:pt x="9036" y="6457"/>
                </a:lnTo>
                <a:cubicBezTo>
                  <a:pt x="9110" y="6506"/>
                  <a:pt x="9175" y="6571"/>
                  <a:pt x="9241" y="6637"/>
                </a:cubicBezTo>
                <a:lnTo>
                  <a:pt x="9249" y="6653"/>
                </a:lnTo>
                <a:lnTo>
                  <a:pt x="9225" y="6645"/>
                </a:lnTo>
                <a:lnTo>
                  <a:pt x="9184" y="6612"/>
                </a:lnTo>
                <a:cubicBezTo>
                  <a:pt x="9134" y="6563"/>
                  <a:pt x="9085" y="6506"/>
                  <a:pt x="9036" y="6457"/>
                </a:cubicBezTo>
                <a:close/>
                <a:moveTo>
                  <a:pt x="6224" y="6391"/>
                </a:moveTo>
                <a:lnTo>
                  <a:pt x="6232" y="6416"/>
                </a:lnTo>
                <a:cubicBezTo>
                  <a:pt x="6240" y="6432"/>
                  <a:pt x="6248" y="6457"/>
                  <a:pt x="6257" y="6481"/>
                </a:cubicBezTo>
                <a:cubicBezTo>
                  <a:pt x="6265" y="6498"/>
                  <a:pt x="6273" y="6522"/>
                  <a:pt x="6289" y="6539"/>
                </a:cubicBezTo>
                <a:cubicBezTo>
                  <a:pt x="6289" y="6547"/>
                  <a:pt x="6298" y="6555"/>
                  <a:pt x="6306" y="6563"/>
                </a:cubicBezTo>
                <a:cubicBezTo>
                  <a:pt x="6306" y="6571"/>
                  <a:pt x="6314" y="6571"/>
                  <a:pt x="6314" y="6580"/>
                </a:cubicBezTo>
                <a:lnTo>
                  <a:pt x="6207" y="6662"/>
                </a:lnTo>
                <a:cubicBezTo>
                  <a:pt x="6199" y="6637"/>
                  <a:pt x="6191" y="6612"/>
                  <a:pt x="6183" y="6596"/>
                </a:cubicBezTo>
                <a:lnTo>
                  <a:pt x="6183" y="6604"/>
                </a:lnTo>
                <a:lnTo>
                  <a:pt x="6142" y="6506"/>
                </a:lnTo>
                <a:cubicBezTo>
                  <a:pt x="6150" y="6481"/>
                  <a:pt x="6166" y="6465"/>
                  <a:pt x="6183" y="6448"/>
                </a:cubicBezTo>
                <a:lnTo>
                  <a:pt x="6191" y="6457"/>
                </a:lnTo>
                <a:cubicBezTo>
                  <a:pt x="6207" y="6481"/>
                  <a:pt x="6216" y="6498"/>
                  <a:pt x="6224" y="6522"/>
                </a:cubicBezTo>
                <a:cubicBezTo>
                  <a:pt x="6232" y="6547"/>
                  <a:pt x="6240" y="6563"/>
                  <a:pt x="6248" y="6588"/>
                </a:cubicBezTo>
                <a:cubicBezTo>
                  <a:pt x="6248" y="6588"/>
                  <a:pt x="6248" y="6596"/>
                  <a:pt x="6257" y="6596"/>
                </a:cubicBezTo>
                <a:lnTo>
                  <a:pt x="6273" y="6596"/>
                </a:lnTo>
                <a:cubicBezTo>
                  <a:pt x="6273" y="6596"/>
                  <a:pt x="6281" y="6588"/>
                  <a:pt x="6273" y="6588"/>
                </a:cubicBezTo>
                <a:lnTo>
                  <a:pt x="6265" y="6588"/>
                </a:lnTo>
                <a:cubicBezTo>
                  <a:pt x="6257" y="6563"/>
                  <a:pt x="6248" y="6539"/>
                  <a:pt x="6240" y="6522"/>
                </a:cubicBezTo>
                <a:cubicBezTo>
                  <a:pt x="6232" y="6498"/>
                  <a:pt x="6216" y="6481"/>
                  <a:pt x="6199" y="6457"/>
                </a:cubicBezTo>
                <a:lnTo>
                  <a:pt x="6183" y="6440"/>
                </a:lnTo>
                <a:lnTo>
                  <a:pt x="6224" y="6391"/>
                </a:lnTo>
                <a:close/>
                <a:moveTo>
                  <a:pt x="8380" y="6522"/>
                </a:moveTo>
                <a:cubicBezTo>
                  <a:pt x="8413" y="6555"/>
                  <a:pt x="8438" y="6580"/>
                  <a:pt x="8454" y="6612"/>
                </a:cubicBezTo>
                <a:cubicBezTo>
                  <a:pt x="8470" y="6629"/>
                  <a:pt x="8479" y="6645"/>
                  <a:pt x="8495" y="6662"/>
                </a:cubicBezTo>
                <a:lnTo>
                  <a:pt x="8503" y="6670"/>
                </a:lnTo>
                <a:lnTo>
                  <a:pt x="8487" y="6670"/>
                </a:lnTo>
                <a:lnTo>
                  <a:pt x="8429" y="6686"/>
                </a:lnTo>
                <a:cubicBezTo>
                  <a:pt x="8405" y="6662"/>
                  <a:pt x="8380" y="6629"/>
                  <a:pt x="8356" y="6604"/>
                </a:cubicBezTo>
                <a:cubicBezTo>
                  <a:pt x="8331" y="6580"/>
                  <a:pt x="8315" y="6563"/>
                  <a:pt x="8290" y="6539"/>
                </a:cubicBezTo>
                <a:lnTo>
                  <a:pt x="8380" y="6522"/>
                </a:lnTo>
                <a:close/>
                <a:moveTo>
                  <a:pt x="6134" y="6522"/>
                </a:moveTo>
                <a:lnTo>
                  <a:pt x="6142" y="6539"/>
                </a:lnTo>
                <a:cubicBezTo>
                  <a:pt x="6150" y="6563"/>
                  <a:pt x="6166" y="6596"/>
                  <a:pt x="6175" y="6621"/>
                </a:cubicBezTo>
                <a:lnTo>
                  <a:pt x="6199" y="6678"/>
                </a:lnTo>
                <a:lnTo>
                  <a:pt x="6150" y="6711"/>
                </a:lnTo>
                <a:lnTo>
                  <a:pt x="6142" y="6711"/>
                </a:lnTo>
                <a:lnTo>
                  <a:pt x="6134" y="6694"/>
                </a:lnTo>
                <a:cubicBezTo>
                  <a:pt x="6134" y="6686"/>
                  <a:pt x="6134" y="6670"/>
                  <a:pt x="6125" y="6662"/>
                </a:cubicBezTo>
                <a:cubicBezTo>
                  <a:pt x="6125" y="6653"/>
                  <a:pt x="6117" y="6621"/>
                  <a:pt x="6093" y="6612"/>
                </a:cubicBezTo>
                <a:lnTo>
                  <a:pt x="6084" y="6612"/>
                </a:lnTo>
                <a:cubicBezTo>
                  <a:pt x="6101" y="6580"/>
                  <a:pt x="6117" y="6555"/>
                  <a:pt x="6134" y="6522"/>
                </a:cubicBezTo>
                <a:close/>
                <a:moveTo>
                  <a:pt x="9134" y="6440"/>
                </a:moveTo>
                <a:lnTo>
                  <a:pt x="9430" y="6711"/>
                </a:lnTo>
                <a:lnTo>
                  <a:pt x="9339" y="6678"/>
                </a:lnTo>
                <a:cubicBezTo>
                  <a:pt x="9323" y="6662"/>
                  <a:pt x="9298" y="6645"/>
                  <a:pt x="9282" y="6629"/>
                </a:cubicBezTo>
                <a:cubicBezTo>
                  <a:pt x="9216" y="6563"/>
                  <a:pt x="9151" y="6498"/>
                  <a:pt x="9077" y="6448"/>
                </a:cubicBezTo>
                <a:lnTo>
                  <a:pt x="9134" y="6440"/>
                </a:lnTo>
                <a:close/>
                <a:moveTo>
                  <a:pt x="6084" y="6621"/>
                </a:moveTo>
                <a:cubicBezTo>
                  <a:pt x="6101" y="6621"/>
                  <a:pt x="6109" y="6645"/>
                  <a:pt x="6109" y="6662"/>
                </a:cubicBezTo>
                <a:cubicBezTo>
                  <a:pt x="6109" y="6678"/>
                  <a:pt x="6109" y="6686"/>
                  <a:pt x="6117" y="6703"/>
                </a:cubicBezTo>
                <a:cubicBezTo>
                  <a:pt x="6117" y="6703"/>
                  <a:pt x="6117" y="6711"/>
                  <a:pt x="6125" y="6719"/>
                </a:cubicBezTo>
                <a:lnTo>
                  <a:pt x="6052" y="6719"/>
                </a:lnTo>
                <a:cubicBezTo>
                  <a:pt x="6052" y="6711"/>
                  <a:pt x="6043" y="6703"/>
                  <a:pt x="6043" y="6703"/>
                </a:cubicBezTo>
                <a:cubicBezTo>
                  <a:pt x="6043" y="6694"/>
                  <a:pt x="6043" y="6694"/>
                  <a:pt x="6043" y="6686"/>
                </a:cubicBezTo>
                <a:cubicBezTo>
                  <a:pt x="6052" y="6670"/>
                  <a:pt x="6060" y="6653"/>
                  <a:pt x="6068" y="6637"/>
                </a:cubicBezTo>
                <a:cubicBezTo>
                  <a:pt x="6068" y="6629"/>
                  <a:pt x="6076" y="6621"/>
                  <a:pt x="6084" y="6621"/>
                </a:cubicBezTo>
                <a:close/>
                <a:moveTo>
                  <a:pt x="8257" y="6547"/>
                </a:moveTo>
                <a:lnTo>
                  <a:pt x="8339" y="6637"/>
                </a:lnTo>
                <a:cubicBezTo>
                  <a:pt x="8356" y="6653"/>
                  <a:pt x="8372" y="6678"/>
                  <a:pt x="8397" y="6703"/>
                </a:cubicBezTo>
                <a:cubicBezTo>
                  <a:pt x="8372" y="6711"/>
                  <a:pt x="8356" y="6719"/>
                  <a:pt x="8339" y="6727"/>
                </a:cubicBezTo>
                <a:lnTo>
                  <a:pt x="8315" y="6694"/>
                </a:lnTo>
                <a:cubicBezTo>
                  <a:pt x="8290" y="6670"/>
                  <a:pt x="8274" y="6645"/>
                  <a:pt x="8249" y="6621"/>
                </a:cubicBezTo>
                <a:cubicBezTo>
                  <a:pt x="8233" y="6596"/>
                  <a:pt x="8216" y="6580"/>
                  <a:pt x="8200" y="6563"/>
                </a:cubicBezTo>
                <a:lnTo>
                  <a:pt x="8257" y="6547"/>
                </a:lnTo>
                <a:close/>
                <a:moveTo>
                  <a:pt x="5461" y="6547"/>
                </a:moveTo>
                <a:lnTo>
                  <a:pt x="5461" y="6604"/>
                </a:lnTo>
                <a:lnTo>
                  <a:pt x="5437" y="6735"/>
                </a:lnTo>
                <a:cubicBezTo>
                  <a:pt x="5437" y="6686"/>
                  <a:pt x="5437" y="6637"/>
                  <a:pt x="5437" y="6588"/>
                </a:cubicBezTo>
                <a:cubicBezTo>
                  <a:pt x="5445" y="6580"/>
                  <a:pt x="5453" y="6563"/>
                  <a:pt x="5461" y="6547"/>
                </a:cubicBezTo>
                <a:close/>
                <a:moveTo>
                  <a:pt x="8167" y="6563"/>
                </a:moveTo>
                <a:cubicBezTo>
                  <a:pt x="8192" y="6588"/>
                  <a:pt x="8208" y="6612"/>
                  <a:pt x="8233" y="6637"/>
                </a:cubicBezTo>
                <a:lnTo>
                  <a:pt x="8224" y="6637"/>
                </a:lnTo>
                <a:cubicBezTo>
                  <a:pt x="8249" y="6662"/>
                  <a:pt x="8265" y="6686"/>
                  <a:pt x="8282" y="6711"/>
                </a:cubicBezTo>
                <a:lnTo>
                  <a:pt x="8306" y="6744"/>
                </a:lnTo>
                <a:lnTo>
                  <a:pt x="8241" y="6793"/>
                </a:lnTo>
                <a:cubicBezTo>
                  <a:pt x="8233" y="6785"/>
                  <a:pt x="8224" y="6785"/>
                  <a:pt x="8224" y="6776"/>
                </a:cubicBezTo>
                <a:lnTo>
                  <a:pt x="8192" y="6735"/>
                </a:lnTo>
                <a:cubicBezTo>
                  <a:pt x="8175" y="6711"/>
                  <a:pt x="8151" y="6686"/>
                  <a:pt x="8134" y="6662"/>
                </a:cubicBezTo>
                <a:lnTo>
                  <a:pt x="8060" y="6580"/>
                </a:lnTo>
                <a:lnTo>
                  <a:pt x="8134" y="6571"/>
                </a:lnTo>
                <a:lnTo>
                  <a:pt x="8167" y="6563"/>
                </a:lnTo>
                <a:close/>
                <a:moveTo>
                  <a:pt x="10610" y="6719"/>
                </a:moveTo>
                <a:cubicBezTo>
                  <a:pt x="10627" y="6727"/>
                  <a:pt x="10643" y="6744"/>
                  <a:pt x="10659" y="6752"/>
                </a:cubicBezTo>
                <a:lnTo>
                  <a:pt x="10692" y="6793"/>
                </a:lnTo>
                <a:cubicBezTo>
                  <a:pt x="10659" y="6768"/>
                  <a:pt x="10635" y="6744"/>
                  <a:pt x="10610" y="6719"/>
                </a:cubicBezTo>
                <a:close/>
                <a:moveTo>
                  <a:pt x="9241" y="6440"/>
                </a:moveTo>
                <a:cubicBezTo>
                  <a:pt x="9274" y="6473"/>
                  <a:pt x="9307" y="6514"/>
                  <a:pt x="9348" y="6539"/>
                </a:cubicBezTo>
                <a:cubicBezTo>
                  <a:pt x="9372" y="6563"/>
                  <a:pt x="9397" y="6588"/>
                  <a:pt x="9413" y="6612"/>
                </a:cubicBezTo>
                <a:cubicBezTo>
                  <a:pt x="9430" y="6637"/>
                  <a:pt x="9454" y="6662"/>
                  <a:pt x="9471" y="6678"/>
                </a:cubicBezTo>
                <a:cubicBezTo>
                  <a:pt x="9520" y="6711"/>
                  <a:pt x="9561" y="6752"/>
                  <a:pt x="9594" y="6793"/>
                </a:cubicBezTo>
                <a:lnTo>
                  <a:pt x="9610" y="6825"/>
                </a:lnTo>
                <a:cubicBezTo>
                  <a:pt x="9577" y="6793"/>
                  <a:pt x="9536" y="6768"/>
                  <a:pt x="9495" y="6752"/>
                </a:cubicBezTo>
                <a:cubicBezTo>
                  <a:pt x="9400" y="6632"/>
                  <a:pt x="9288" y="6536"/>
                  <a:pt x="9177" y="6440"/>
                </a:cubicBezTo>
                <a:close/>
                <a:moveTo>
                  <a:pt x="5642" y="6219"/>
                </a:moveTo>
                <a:cubicBezTo>
                  <a:pt x="5642" y="6243"/>
                  <a:pt x="5642" y="6268"/>
                  <a:pt x="5642" y="6293"/>
                </a:cubicBezTo>
                <a:cubicBezTo>
                  <a:pt x="5633" y="6375"/>
                  <a:pt x="5642" y="6465"/>
                  <a:pt x="5642" y="6555"/>
                </a:cubicBezTo>
                <a:cubicBezTo>
                  <a:pt x="5642" y="6563"/>
                  <a:pt x="5642" y="6571"/>
                  <a:pt x="5650" y="6571"/>
                </a:cubicBezTo>
                <a:lnTo>
                  <a:pt x="5633" y="6596"/>
                </a:lnTo>
                <a:cubicBezTo>
                  <a:pt x="5592" y="6678"/>
                  <a:pt x="5551" y="6752"/>
                  <a:pt x="5519" y="6834"/>
                </a:cubicBezTo>
                <a:lnTo>
                  <a:pt x="5519" y="6752"/>
                </a:lnTo>
                <a:cubicBezTo>
                  <a:pt x="5519" y="6694"/>
                  <a:pt x="5510" y="6637"/>
                  <a:pt x="5510" y="6571"/>
                </a:cubicBezTo>
                <a:cubicBezTo>
                  <a:pt x="5502" y="6539"/>
                  <a:pt x="5510" y="6506"/>
                  <a:pt x="5519" y="6473"/>
                </a:cubicBezTo>
                <a:lnTo>
                  <a:pt x="5510" y="6465"/>
                </a:lnTo>
                <a:lnTo>
                  <a:pt x="5543" y="6416"/>
                </a:lnTo>
                <a:cubicBezTo>
                  <a:pt x="5543" y="6489"/>
                  <a:pt x="5543" y="6563"/>
                  <a:pt x="5543" y="6637"/>
                </a:cubicBezTo>
                <a:cubicBezTo>
                  <a:pt x="5543" y="6653"/>
                  <a:pt x="5557" y="6662"/>
                  <a:pt x="5571" y="6662"/>
                </a:cubicBezTo>
                <a:cubicBezTo>
                  <a:pt x="5579" y="6662"/>
                  <a:pt x="5587" y="6659"/>
                  <a:pt x="5592" y="6653"/>
                </a:cubicBezTo>
                <a:cubicBezTo>
                  <a:pt x="5617" y="6563"/>
                  <a:pt x="5625" y="6473"/>
                  <a:pt x="5617" y="6375"/>
                </a:cubicBezTo>
                <a:cubicBezTo>
                  <a:pt x="5617" y="6342"/>
                  <a:pt x="5617" y="6317"/>
                  <a:pt x="5617" y="6284"/>
                </a:cubicBezTo>
                <a:cubicBezTo>
                  <a:pt x="5625" y="6260"/>
                  <a:pt x="5633" y="6243"/>
                  <a:pt x="5642" y="6219"/>
                </a:cubicBezTo>
                <a:close/>
                <a:moveTo>
                  <a:pt x="8028" y="6580"/>
                </a:moveTo>
                <a:lnTo>
                  <a:pt x="8118" y="6686"/>
                </a:lnTo>
                <a:cubicBezTo>
                  <a:pt x="8134" y="6711"/>
                  <a:pt x="8159" y="6744"/>
                  <a:pt x="8175" y="6768"/>
                </a:cubicBezTo>
                <a:cubicBezTo>
                  <a:pt x="8183" y="6785"/>
                  <a:pt x="8200" y="6801"/>
                  <a:pt x="8208" y="6817"/>
                </a:cubicBezTo>
                <a:lnTo>
                  <a:pt x="8167" y="6842"/>
                </a:lnTo>
                <a:lnTo>
                  <a:pt x="8159" y="6850"/>
                </a:lnTo>
                <a:lnTo>
                  <a:pt x="8142" y="6817"/>
                </a:lnTo>
                <a:cubicBezTo>
                  <a:pt x="8118" y="6785"/>
                  <a:pt x="8093" y="6744"/>
                  <a:pt x="8060" y="6719"/>
                </a:cubicBezTo>
                <a:cubicBezTo>
                  <a:pt x="8036" y="6703"/>
                  <a:pt x="8019" y="6686"/>
                  <a:pt x="8003" y="6670"/>
                </a:cubicBezTo>
                <a:cubicBezTo>
                  <a:pt x="7987" y="6653"/>
                  <a:pt x="7978" y="6629"/>
                  <a:pt x="7962" y="6612"/>
                </a:cubicBezTo>
                <a:lnTo>
                  <a:pt x="7946" y="6596"/>
                </a:lnTo>
                <a:lnTo>
                  <a:pt x="8028" y="6580"/>
                </a:lnTo>
                <a:close/>
                <a:moveTo>
                  <a:pt x="9946" y="6522"/>
                </a:moveTo>
                <a:lnTo>
                  <a:pt x="9995" y="6530"/>
                </a:lnTo>
                <a:cubicBezTo>
                  <a:pt x="10077" y="6596"/>
                  <a:pt x="10151" y="6653"/>
                  <a:pt x="10225" y="6711"/>
                </a:cubicBezTo>
                <a:cubicBezTo>
                  <a:pt x="10258" y="6752"/>
                  <a:pt x="10282" y="6801"/>
                  <a:pt x="10315" y="6850"/>
                </a:cubicBezTo>
                <a:lnTo>
                  <a:pt x="10266" y="6809"/>
                </a:lnTo>
                <a:cubicBezTo>
                  <a:pt x="10151" y="6719"/>
                  <a:pt x="10053" y="6621"/>
                  <a:pt x="9946" y="6522"/>
                </a:cubicBezTo>
                <a:close/>
                <a:moveTo>
                  <a:pt x="9561" y="6522"/>
                </a:moveTo>
                <a:lnTo>
                  <a:pt x="9651" y="6588"/>
                </a:lnTo>
                <a:cubicBezTo>
                  <a:pt x="9766" y="6670"/>
                  <a:pt x="9864" y="6768"/>
                  <a:pt x="9938" y="6891"/>
                </a:cubicBezTo>
                <a:cubicBezTo>
                  <a:pt x="9864" y="6809"/>
                  <a:pt x="9790" y="6735"/>
                  <a:pt x="9708" y="6662"/>
                </a:cubicBezTo>
                <a:cubicBezTo>
                  <a:pt x="9651" y="6621"/>
                  <a:pt x="9610" y="6571"/>
                  <a:pt x="9561" y="6522"/>
                </a:cubicBezTo>
                <a:close/>
                <a:moveTo>
                  <a:pt x="5461" y="6760"/>
                </a:moveTo>
                <a:cubicBezTo>
                  <a:pt x="5469" y="6809"/>
                  <a:pt x="5469" y="6858"/>
                  <a:pt x="5461" y="6899"/>
                </a:cubicBezTo>
                <a:cubicBezTo>
                  <a:pt x="5453" y="6850"/>
                  <a:pt x="5453" y="6809"/>
                  <a:pt x="5461" y="6760"/>
                </a:cubicBezTo>
                <a:close/>
                <a:moveTo>
                  <a:pt x="7913" y="6604"/>
                </a:moveTo>
                <a:lnTo>
                  <a:pt x="7946" y="6637"/>
                </a:lnTo>
                <a:cubicBezTo>
                  <a:pt x="7962" y="6653"/>
                  <a:pt x="7970" y="6678"/>
                  <a:pt x="7987" y="6694"/>
                </a:cubicBezTo>
                <a:cubicBezTo>
                  <a:pt x="8003" y="6719"/>
                  <a:pt x="8019" y="6735"/>
                  <a:pt x="8036" y="6744"/>
                </a:cubicBezTo>
                <a:cubicBezTo>
                  <a:pt x="8069" y="6776"/>
                  <a:pt x="8101" y="6817"/>
                  <a:pt x="8126" y="6850"/>
                </a:cubicBezTo>
                <a:lnTo>
                  <a:pt x="8134" y="6875"/>
                </a:lnTo>
                <a:cubicBezTo>
                  <a:pt x="8126" y="6883"/>
                  <a:pt x="8110" y="6891"/>
                  <a:pt x="8101" y="6899"/>
                </a:cubicBezTo>
                <a:lnTo>
                  <a:pt x="8044" y="6834"/>
                </a:lnTo>
                <a:cubicBezTo>
                  <a:pt x="8036" y="6817"/>
                  <a:pt x="8028" y="6801"/>
                  <a:pt x="8011" y="6785"/>
                </a:cubicBezTo>
                <a:cubicBezTo>
                  <a:pt x="7995" y="6768"/>
                  <a:pt x="7987" y="6760"/>
                  <a:pt x="7970" y="6744"/>
                </a:cubicBezTo>
                <a:cubicBezTo>
                  <a:pt x="7954" y="6735"/>
                  <a:pt x="7937" y="6719"/>
                  <a:pt x="7929" y="6703"/>
                </a:cubicBezTo>
                <a:cubicBezTo>
                  <a:pt x="7913" y="6686"/>
                  <a:pt x="7896" y="6678"/>
                  <a:pt x="7880" y="6662"/>
                </a:cubicBezTo>
                <a:cubicBezTo>
                  <a:pt x="7872" y="6653"/>
                  <a:pt x="7855" y="6637"/>
                  <a:pt x="7839" y="6629"/>
                </a:cubicBezTo>
                <a:cubicBezTo>
                  <a:pt x="7864" y="6621"/>
                  <a:pt x="7888" y="6612"/>
                  <a:pt x="7913" y="6604"/>
                </a:cubicBezTo>
                <a:close/>
                <a:moveTo>
                  <a:pt x="11979" y="5981"/>
                </a:moveTo>
                <a:lnTo>
                  <a:pt x="11979" y="5981"/>
                </a:lnTo>
                <a:cubicBezTo>
                  <a:pt x="12037" y="6071"/>
                  <a:pt x="12094" y="6153"/>
                  <a:pt x="12143" y="6235"/>
                </a:cubicBezTo>
                <a:lnTo>
                  <a:pt x="12135" y="6235"/>
                </a:lnTo>
                <a:cubicBezTo>
                  <a:pt x="12152" y="6293"/>
                  <a:pt x="12168" y="6350"/>
                  <a:pt x="12176" y="6407"/>
                </a:cubicBezTo>
                <a:cubicBezTo>
                  <a:pt x="12201" y="6489"/>
                  <a:pt x="12225" y="6580"/>
                  <a:pt x="12258" y="6662"/>
                </a:cubicBezTo>
                <a:cubicBezTo>
                  <a:pt x="12291" y="6744"/>
                  <a:pt x="12307" y="6825"/>
                  <a:pt x="12332" y="6907"/>
                </a:cubicBezTo>
                <a:cubicBezTo>
                  <a:pt x="12307" y="6842"/>
                  <a:pt x="12275" y="6768"/>
                  <a:pt x="12242" y="6703"/>
                </a:cubicBezTo>
                <a:cubicBezTo>
                  <a:pt x="12225" y="6662"/>
                  <a:pt x="12225" y="6621"/>
                  <a:pt x="12209" y="6580"/>
                </a:cubicBezTo>
                <a:cubicBezTo>
                  <a:pt x="12201" y="6539"/>
                  <a:pt x="12184" y="6514"/>
                  <a:pt x="12176" y="6473"/>
                </a:cubicBezTo>
                <a:cubicBezTo>
                  <a:pt x="12160" y="6440"/>
                  <a:pt x="12160" y="6399"/>
                  <a:pt x="12143" y="6366"/>
                </a:cubicBezTo>
                <a:cubicBezTo>
                  <a:pt x="12119" y="6301"/>
                  <a:pt x="12094" y="6235"/>
                  <a:pt x="12078" y="6170"/>
                </a:cubicBezTo>
                <a:cubicBezTo>
                  <a:pt x="12078" y="6163"/>
                  <a:pt x="12075" y="6160"/>
                  <a:pt x="12072" y="6160"/>
                </a:cubicBezTo>
                <a:cubicBezTo>
                  <a:pt x="12067" y="6160"/>
                  <a:pt x="12061" y="6165"/>
                  <a:pt x="12061" y="6170"/>
                </a:cubicBezTo>
                <a:cubicBezTo>
                  <a:pt x="12078" y="6227"/>
                  <a:pt x="12094" y="6293"/>
                  <a:pt x="12119" y="6350"/>
                </a:cubicBezTo>
                <a:cubicBezTo>
                  <a:pt x="12135" y="6424"/>
                  <a:pt x="12152" y="6489"/>
                  <a:pt x="12168" y="6563"/>
                </a:cubicBezTo>
                <a:cubicBezTo>
                  <a:pt x="12176" y="6580"/>
                  <a:pt x="12176" y="6596"/>
                  <a:pt x="12184" y="6612"/>
                </a:cubicBezTo>
                <a:cubicBezTo>
                  <a:pt x="12168" y="6580"/>
                  <a:pt x="12143" y="6555"/>
                  <a:pt x="12127" y="6530"/>
                </a:cubicBezTo>
                <a:cubicBezTo>
                  <a:pt x="12102" y="6465"/>
                  <a:pt x="12086" y="6399"/>
                  <a:pt x="12078" y="6325"/>
                </a:cubicBezTo>
                <a:cubicBezTo>
                  <a:pt x="12061" y="6260"/>
                  <a:pt x="12045" y="6186"/>
                  <a:pt x="12029" y="6120"/>
                </a:cubicBezTo>
                <a:cubicBezTo>
                  <a:pt x="12012" y="6071"/>
                  <a:pt x="11988" y="6030"/>
                  <a:pt x="11979" y="5981"/>
                </a:cubicBezTo>
                <a:close/>
                <a:moveTo>
                  <a:pt x="6035" y="6809"/>
                </a:moveTo>
                <a:cubicBezTo>
                  <a:pt x="5994" y="6850"/>
                  <a:pt x="5945" y="6891"/>
                  <a:pt x="5896" y="6932"/>
                </a:cubicBezTo>
                <a:lnTo>
                  <a:pt x="5945" y="6850"/>
                </a:lnTo>
                <a:cubicBezTo>
                  <a:pt x="5961" y="6834"/>
                  <a:pt x="5961" y="6817"/>
                  <a:pt x="5978" y="6809"/>
                </a:cubicBezTo>
                <a:close/>
                <a:moveTo>
                  <a:pt x="12340" y="6580"/>
                </a:moveTo>
                <a:cubicBezTo>
                  <a:pt x="12357" y="6621"/>
                  <a:pt x="12373" y="6653"/>
                  <a:pt x="12398" y="6686"/>
                </a:cubicBezTo>
                <a:lnTo>
                  <a:pt x="12389" y="6678"/>
                </a:lnTo>
                <a:lnTo>
                  <a:pt x="12389" y="6678"/>
                </a:lnTo>
                <a:cubicBezTo>
                  <a:pt x="12414" y="6768"/>
                  <a:pt x="12439" y="6858"/>
                  <a:pt x="12455" y="6940"/>
                </a:cubicBezTo>
                <a:cubicBezTo>
                  <a:pt x="12447" y="6916"/>
                  <a:pt x="12439" y="6891"/>
                  <a:pt x="12422" y="6858"/>
                </a:cubicBezTo>
                <a:cubicBezTo>
                  <a:pt x="12389" y="6768"/>
                  <a:pt x="12357" y="6686"/>
                  <a:pt x="12340" y="6596"/>
                </a:cubicBezTo>
                <a:lnTo>
                  <a:pt x="12340" y="6580"/>
                </a:lnTo>
                <a:close/>
                <a:moveTo>
                  <a:pt x="7306" y="6891"/>
                </a:moveTo>
                <a:lnTo>
                  <a:pt x="7306" y="6891"/>
                </a:lnTo>
                <a:cubicBezTo>
                  <a:pt x="7298" y="6916"/>
                  <a:pt x="7290" y="6940"/>
                  <a:pt x="7281" y="6957"/>
                </a:cubicBezTo>
                <a:lnTo>
                  <a:pt x="7249" y="6924"/>
                </a:lnTo>
                <a:lnTo>
                  <a:pt x="7306" y="6891"/>
                </a:lnTo>
                <a:close/>
                <a:moveTo>
                  <a:pt x="7814" y="6637"/>
                </a:moveTo>
                <a:cubicBezTo>
                  <a:pt x="7831" y="6645"/>
                  <a:pt x="7847" y="6662"/>
                  <a:pt x="7864" y="6670"/>
                </a:cubicBezTo>
                <a:lnTo>
                  <a:pt x="7855" y="6670"/>
                </a:lnTo>
                <a:cubicBezTo>
                  <a:pt x="7872" y="6686"/>
                  <a:pt x="7888" y="6694"/>
                  <a:pt x="7905" y="6711"/>
                </a:cubicBezTo>
                <a:cubicBezTo>
                  <a:pt x="7913" y="6727"/>
                  <a:pt x="7929" y="6744"/>
                  <a:pt x="7946" y="6760"/>
                </a:cubicBezTo>
                <a:cubicBezTo>
                  <a:pt x="7954" y="6776"/>
                  <a:pt x="7978" y="6785"/>
                  <a:pt x="7987" y="6801"/>
                </a:cubicBezTo>
                <a:cubicBezTo>
                  <a:pt x="8003" y="6817"/>
                  <a:pt x="8011" y="6834"/>
                  <a:pt x="8028" y="6850"/>
                </a:cubicBezTo>
                <a:cubicBezTo>
                  <a:pt x="8044" y="6875"/>
                  <a:pt x="8060" y="6899"/>
                  <a:pt x="8077" y="6916"/>
                </a:cubicBezTo>
                <a:cubicBezTo>
                  <a:pt x="8069" y="6932"/>
                  <a:pt x="8060" y="6940"/>
                  <a:pt x="8052" y="6957"/>
                </a:cubicBezTo>
                <a:cubicBezTo>
                  <a:pt x="8028" y="6932"/>
                  <a:pt x="8011" y="6907"/>
                  <a:pt x="7995" y="6883"/>
                </a:cubicBezTo>
                <a:cubicBezTo>
                  <a:pt x="7970" y="6850"/>
                  <a:pt x="7946" y="6817"/>
                  <a:pt x="7913" y="6793"/>
                </a:cubicBezTo>
                <a:cubicBezTo>
                  <a:pt x="7864" y="6752"/>
                  <a:pt x="7823" y="6694"/>
                  <a:pt x="7773" y="6653"/>
                </a:cubicBezTo>
                <a:lnTo>
                  <a:pt x="7814" y="6637"/>
                </a:lnTo>
                <a:close/>
                <a:moveTo>
                  <a:pt x="10331" y="6612"/>
                </a:moveTo>
                <a:cubicBezTo>
                  <a:pt x="10389" y="6629"/>
                  <a:pt x="10438" y="6645"/>
                  <a:pt x="10487" y="6662"/>
                </a:cubicBezTo>
                <a:cubicBezTo>
                  <a:pt x="10487" y="6670"/>
                  <a:pt x="10487" y="6678"/>
                  <a:pt x="10495" y="6678"/>
                </a:cubicBezTo>
                <a:cubicBezTo>
                  <a:pt x="10569" y="6744"/>
                  <a:pt x="10643" y="6809"/>
                  <a:pt x="10717" y="6875"/>
                </a:cubicBezTo>
                <a:lnTo>
                  <a:pt x="10758" y="6916"/>
                </a:lnTo>
                <a:cubicBezTo>
                  <a:pt x="10766" y="6932"/>
                  <a:pt x="10774" y="6948"/>
                  <a:pt x="10782" y="6965"/>
                </a:cubicBezTo>
                <a:cubicBezTo>
                  <a:pt x="10741" y="6940"/>
                  <a:pt x="10709" y="6916"/>
                  <a:pt x="10676" y="6883"/>
                </a:cubicBezTo>
                <a:lnTo>
                  <a:pt x="10536" y="6776"/>
                </a:lnTo>
                <a:lnTo>
                  <a:pt x="10331" y="6612"/>
                </a:lnTo>
                <a:close/>
                <a:moveTo>
                  <a:pt x="5388" y="6670"/>
                </a:moveTo>
                <a:cubicBezTo>
                  <a:pt x="5388" y="6703"/>
                  <a:pt x="5379" y="6735"/>
                  <a:pt x="5371" y="6768"/>
                </a:cubicBezTo>
                <a:cubicBezTo>
                  <a:pt x="5363" y="6834"/>
                  <a:pt x="5363" y="6907"/>
                  <a:pt x="5347" y="6973"/>
                </a:cubicBezTo>
                <a:lnTo>
                  <a:pt x="5347" y="6785"/>
                </a:lnTo>
                <a:cubicBezTo>
                  <a:pt x="5347" y="6785"/>
                  <a:pt x="5338" y="6776"/>
                  <a:pt x="5338" y="6776"/>
                </a:cubicBezTo>
                <a:cubicBezTo>
                  <a:pt x="5338" y="6768"/>
                  <a:pt x="5338" y="6760"/>
                  <a:pt x="5338" y="6760"/>
                </a:cubicBezTo>
                <a:cubicBezTo>
                  <a:pt x="5355" y="6735"/>
                  <a:pt x="5371" y="6703"/>
                  <a:pt x="5388" y="6670"/>
                </a:cubicBezTo>
                <a:close/>
                <a:moveTo>
                  <a:pt x="10971" y="6940"/>
                </a:moveTo>
                <a:lnTo>
                  <a:pt x="11012" y="6965"/>
                </a:lnTo>
                <a:cubicBezTo>
                  <a:pt x="11012" y="6974"/>
                  <a:pt x="11012" y="6983"/>
                  <a:pt x="11013" y="6990"/>
                </a:cubicBezTo>
                <a:lnTo>
                  <a:pt x="11013" y="6990"/>
                </a:lnTo>
                <a:cubicBezTo>
                  <a:pt x="11004" y="6974"/>
                  <a:pt x="10990" y="6963"/>
                  <a:pt x="10971" y="6957"/>
                </a:cubicBezTo>
                <a:lnTo>
                  <a:pt x="10971" y="6940"/>
                </a:lnTo>
                <a:close/>
                <a:moveTo>
                  <a:pt x="9823" y="6506"/>
                </a:moveTo>
                <a:lnTo>
                  <a:pt x="9897" y="6514"/>
                </a:lnTo>
                <a:cubicBezTo>
                  <a:pt x="10020" y="6629"/>
                  <a:pt x="10135" y="6752"/>
                  <a:pt x="10266" y="6858"/>
                </a:cubicBezTo>
                <a:lnTo>
                  <a:pt x="10266" y="6850"/>
                </a:lnTo>
                <a:lnTo>
                  <a:pt x="10348" y="6924"/>
                </a:lnTo>
                <a:cubicBezTo>
                  <a:pt x="10356" y="6948"/>
                  <a:pt x="10372" y="6973"/>
                  <a:pt x="10381" y="6998"/>
                </a:cubicBezTo>
                <a:cubicBezTo>
                  <a:pt x="10274" y="6907"/>
                  <a:pt x="10176" y="6809"/>
                  <a:pt x="10061" y="6719"/>
                </a:cubicBezTo>
                <a:cubicBezTo>
                  <a:pt x="9995" y="6662"/>
                  <a:pt x="9930" y="6604"/>
                  <a:pt x="9856" y="6539"/>
                </a:cubicBezTo>
                <a:lnTo>
                  <a:pt x="9823" y="6506"/>
                </a:lnTo>
                <a:close/>
                <a:moveTo>
                  <a:pt x="7232" y="6932"/>
                </a:moveTo>
                <a:cubicBezTo>
                  <a:pt x="7240" y="6948"/>
                  <a:pt x="7257" y="6965"/>
                  <a:pt x="7273" y="6973"/>
                </a:cubicBezTo>
                <a:lnTo>
                  <a:pt x="7273" y="6981"/>
                </a:lnTo>
                <a:cubicBezTo>
                  <a:pt x="7273" y="6998"/>
                  <a:pt x="7265" y="7022"/>
                  <a:pt x="7257" y="7039"/>
                </a:cubicBezTo>
                <a:lnTo>
                  <a:pt x="7183" y="6965"/>
                </a:lnTo>
                <a:lnTo>
                  <a:pt x="7232" y="6932"/>
                </a:lnTo>
                <a:close/>
                <a:moveTo>
                  <a:pt x="10266" y="6588"/>
                </a:moveTo>
                <a:cubicBezTo>
                  <a:pt x="10356" y="6670"/>
                  <a:pt x="10446" y="6735"/>
                  <a:pt x="10536" y="6809"/>
                </a:cubicBezTo>
                <a:cubicBezTo>
                  <a:pt x="10586" y="6850"/>
                  <a:pt x="10627" y="6883"/>
                  <a:pt x="10676" y="6924"/>
                </a:cubicBezTo>
                <a:cubicBezTo>
                  <a:pt x="10713" y="6961"/>
                  <a:pt x="10736" y="6991"/>
                  <a:pt x="10776" y="6991"/>
                </a:cubicBezTo>
                <a:cubicBezTo>
                  <a:pt x="10781" y="6991"/>
                  <a:pt x="10786" y="6990"/>
                  <a:pt x="10791" y="6989"/>
                </a:cubicBezTo>
                <a:cubicBezTo>
                  <a:pt x="10799" y="7006"/>
                  <a:pt x="10807" y="7030"/>
                  <a:pt x="10807" y="7047"/>
                </a:cubicBezTo>
                <a:cubicBezTo>
                  <a:pt x="10799" y="7039"/>
                  <a:pt x="10782" y="7030"/>
                  <a:pt x="10766" y="7022"/>
                </a:cubicBezTo>
                <a:cubicBezTo>
                  <a:pt x="10733" y="7006"/>
                  <a:pt x="10700" y="6981"/>
                  <a:pt x="10668" y="6957"/>
                </a:cubicBezTo>
                <a:cubicBezTo>
                  <a:pt x="10602" y="6899"/>
                  <a:pt x="10536" y="6842"/>
                  <a:pt x="10463" y="6793"/>
                </a:cubicBezTo>
                <a:lnTo>
                  <a:pt x="10356" y="6711"/>
                </a:lnTo>
                <a:cubicBezTo>
                  <a:pt x="10356" y="6703"/>
                  <a:pt x="10348" y="6694"/>
                  <a:pt x="10340" y="6678"/>
                </a:cubicBezTo>
                <a:cubicBezTo>
                  <a:pt x="10315" y="6645"/>
                  <a:pt x="10282" y="6621"/>
                  <a:pt x="10258" y="6588"/>
                </a:cubicBezTo>
                <a:close/>
                <a:moveTo>
                  <a:pt x="12193" y="6317"/>
                </a:moveTo>
                <a:lnTo>
                  <a:pt x="12275" y="6473"/>
                </a:lnTo>
                <a:cubicBezTo>
                  <a:pt x="12291" y="6506"/>
                  <a:pt x="12299" y="6547"/>
                  <a:pt x="12307" y="6580"/>
                </a:cubicBezTo>
                <a:cubicBezTo>
                  <a:pt x="12332" y="6670"/>
                  <a:pt x="12357" y="6768"/>
                  <a:pt x="12389" y="6858"/>
                </a:cubicBezTo>
                <a:cubicBezTo>
                  <a:pt x="12406" y="6916"/>
                  <a:pt x="12422" y="6981"/>
                  <a:pt x="12439" y="7047"/>
                </a:cubicBezTo>
                <a:cubicBezTo>
                  <a:pt x="12422" y="7014"/>
                  <a:pt x="12406" y="6989"/>
                  <a:pt x="12398" y="6957"/>
                </a:cubicBezTo>
                <a:cubicBezTo>
                  <a:pt x="12365" y="6866"/>
                  <a:pt x="12340" y="6776"/>
                  <a:pt x="12307" y="6686"/>
                </a:cubicBezTo>
                <a:cubicBezTo>
                  <a:pt x="12275" y="6596"/>
                  <a:pt x="12242" y="6514"/>
                  <a:pt x="12217" y="6424"/>
                </a:cubicBezTo>
                <a:cubicBezTo>
                  <a:pt x="12209" y="6383"/>
                  <a:pt x="12201" y="6350"/>
                  <a:pt x="12193" y="6317"/>
                </a:cubicBezTo>
                <a:close/>
                <a:moveTo>
                  <a:pt x="5224" y="6940"/>
                </a:moveTo>
                <a:cubicBezTo>
                  <a:pt x="5224" y="6981"/>
                  <a:pt x="5215" y="7022"/>
                  <a:pt x="5215" y="7063"/>
                </a:cubicBezTo>
                <a:lnTo>
                  <a:pt x="5215" y="6965"/>
                </a:lnTo>
                <a:lnTo>
                  <a:pt x="5224" y="6940"/>
                </a:lnTo>
                <a:close/>
                <a:moveTo>
                  <a:pt x="5412" y="6678"/>
                </a:moveTo>
                <a:cubicBezTo>
                  <a:pt x="5412" y="6727"/>
                  <a:pt x="5404" y="6768"/>
                  <a:pt x="5404" y="6809"/>
                </a:cubicBezTo>
                <a:cubicBezTo>
                  <a:pt x="5412" y="6891"/>
                  <a:pt x="5412" y="6973"/>
                  <a:pt x="5404" y="7047"/>
                </a:cubicBezTo>
                <a:lnTo>
                  <a:pt x="5379" y="7088"/>
                </a:lnTo>
                <a:cubicBezTo>
                  <a:pt x="5379" y="7080"/>
                  <a:pt x="5371" y="7063"/>
                  <a:pt x="5371" y="7055"/>
                </a:cubicBezTo>
                <a:cubicBezTo>
                  <a:pt x="5363" y="7014"/>
                  <a:pt x="5363" y="6981"/>
                  <a:pt x="5379" y="6940"/>
                </a:cubicBezTo>
                <a:cubicBezTo>
                  <a:pt x="5388" y="6883"/>
                  <a:pt x="5396" y="6825"/>
                  <a:pt x="5396" y="6768"/>
                </a:cubicBezTo>
                <a:lnTo>
                  <a:pt x="5396" y="6776"/>
                </a:lnTo>
                <a:cubicBezTo>
                  <a:pt x="5396" y="6744"/>
                  <a:pt x="5404" y="6711"/>
                  <a:pt x="5412" y="6678"/>
                </a:cubicBezTo>
                <a:close/>
                <a:moveTo>
                  <a:pt x="7175" y="6973"/>
                </a:moveTo>
                <a:cubicBezTo>
                  <a:pt x="7191" y="6998"/>
                  <a:pt x="7224" y="7022"/>
                  <a:pt x="7249" y="7055"/>
                </a:cubicBezTo>
                <a:cubicBezTo>
                  <a:pt x="7249" y="7071"/>
                  <a:pt x="7240" y="7088"/>
                  <a:pt x="7240" y="7104"/>
                </a:cubicBezTo>
                <a:cubicBezTo>
                  <a:pt x="7208" y="7071"/>
                  <a:pt x="7167" y="7039"/>
                  <a:pt x="7142" y="6998"/>
                </a:cubicBezTo>
                <a:lnTo>
                  <a:pt x="7150" y="6981"/>
                </a:lnTo>
                <a:lnTo>
                  <a:pt x="7175" y="6973"/>
                </a:lnTo>
                <a:close/>
                <a:moveTo>
                  <a:pt x="7626" y="6842"/>
                </a:moveTo>
                <a:cubicBezTo>
                  <a:pt x="7650" y="6867"/>
                  <a:pt x="7683" y="6883"/>
                  <a:pt x="7708" y="6907"/>
                </a:cubicBezTo>
                <a:cubicBezTo>
                  <a:pt x="7741" y="6916"/>
                  <a:pt x="7765" y="6940"/>
                  <a:pt x="7790" y="6957"/>
                </a:cubicBezTo>
                <a:cubicBezTo>
                  <a:pt x="7806" y="6981"/>
                  <a:pt x="7814" y="7014"/>
                  <a:pt x="7839" y="7022"/>
                </a:cubicBezTo>
                <a:cubicBezTo>
                  <a:pt x="7843" y="7026"/>
                  <a:pt x="7845" y="7028"/>
                  <a:pt x="7847" y="7028"/>
                </a:cubicBezTo>
                <a:cubicBezTo>
                  <a:pt x="7849" y="7028"/>
                  <a:pt x="7851" y="7026"/>
                  <a:pt x="7855" y="7022"/>
                </a:cubicBezTo>
                <a:cubicBezTo>
                  <a:pt x="7864" y="7039"/>
                  <a:pt x="7872" y="7047"/>
                  <a:pt x="7888" y="7055"/>
                </a:cubicBezTo>
                <a:cubicBezTo>
                  <a:pt x="7905" y="7071"/>
                  <a:pt x="7921" y="7080"/>
                  <a:pt x="7937" y="7088"/>
                </a:cubicBezTo>
                <a:cubicBezTo>
                  <a:pt x="7929" y="7104"/>
                  <a:pt x="7913" y="7121"/>
                  <a:pt x="7905" y="7137"/>
                </a:cubicBezTo>
                <a:cubicBezTo>
                  <a:pt x="7888" y="7129"/>
                  <a:pt x="7880" y="7112"/>
                  <a:pt x="7872" y="7104"/>
                </a:cubicBezTo>
                <a:cubicBezTo>
                  <a:pt x="7855" y="7088"/>
                  <a:pt x="7823" y="7047"/>
                  <a:pt x="7790" y="7022"/>
                </a:cubicBezTo>
                <a:cubicBezTo>
                  <a:pt x="7732" y="6965"/>
                  <a:pt x="7683" y="6899"/>
                  <a:pt x="7626" y="6842"/>
                </a:cubicBezTo>
                <a:close/>
                <a:moveTo>
                  <a:pt x="6888" y="7129"/>
                </a:moveTo>
                <a:lnTo>
                  <a:pt x="6880" y="7162"/>
                </a:lnTo>
                <a:cubicBezTo>
                  <a:pt x="6880" y="7153"/>
                  <a:pt x="6880" y="7137"/>
                  <a:pt x="6888" y="7129"/>
                </a:cubicBezTo>
                <a:close/>
                <a:moveTo>
                  <a:pt x="7749" y="6662"/>
                </a:moveTo>
                <a:cubicBezTo>
                  <a:pt x="7798" y="6711"/>
                  <a:pt x="7847" y="6760"/>
                  <a:pt x="7896" y="6817"/>
                </a:cubicBezTo>
                <a:cubicBezTo>
                  <a:pt x="7905" y="6834"/>
                  <a:pt x="7921" y="6842"/>
                  <a:pt x="7937" y="6858"/>
                </a:cubicBezTo>
                <a:cubicBezTo>
                  <a:pt x="7946" y="6875"/>
                  <a:pt x="7962" y="6891"/>
                  <a:pt x="7970" y="6907"/>
                </a:cubicBezTo>
                <a:cubicBezTo>
                  <a:pt x="7987" y="6932"/>
                  <a:pt x="8011" y="6957"/>
                  <a:pt x="8036" y="6973"/>
                </a:cubicBezTo>
                <a:cubicBezTo>
                  <a:pt x="8028" y="6981"/>
                  <a:pt x="8019" y="6989"/>
                  <a:pt x="8019" y="6998"/>
                </a:cubicBezTo>
                <a:cubicBezTo>
                  <a:pt x="7995" y="7022"/>
                  <a:pt x="7970" y="7047"/>
                  <a:pt x="7954" y="7071"/>
                </a:cubicBezTo>
                <a:cubicBezTo>
                  <a:pt x="7946" y="7063"/>
                  <a:pt x="7937" y="7063"/>
                  <a:pt x="7929" y="7055"/>
                </a:cubicBezTo>
                <a:cubicBezTo>
                  <a:pt x="7913" y="7047"/>
                  <a:pt x="7905" y="7030"/>
                  <a:pt x="7888" y="7022"/>
                </a:cubicBezTo>
                <a:cubicBezTo>
                  <a:pt x="7880" y="7014"/>
                  <a:pt x="7855" y="6981"/>
                  <a:pt x="7831" y="6965"/>
                </a:cubicBezTo>
                <a:cubicBezTo>
                  <a:pt x="7757" y="6891"/>
                  <a:pt x="7683" y="6825"/>
                  <a:pt x="7609" y="6760"/>
                </a:cubicBezTo>
                <a:cubicBezTo>
                  <a:pt x="7606" y="6758"/>
                  <a:pt x="7603" y="6758"/>
                  <a:pt x="7601" y="6758"/>
                </a:cubicBezTo>
                <a:cubicBezTo>
                  <a:pt x="7588" y="6758"/>
                  <a:pt x="7580" y="6771"/>
                  <a:pt x="7593" y="6785"/>
                </a:cubicBezTo>
                <a:cubicBezTo>
                  <a:pt x="7601" y="6793"/>
                  <a:pt x="7634" y="6817"/>
                  <a:pt x="7650" y="6834"/>
                </a:cubicBezTo>
                <a:cubicBezTo>
                  <a:pt x="7618" y="6817"/>
                  <a:pt x="7585" y="6793"/>
                  <a:pt x="7552" y="6768"/>
                </a:cubicBezTo>
                <a:cubicBezTo>
                  <a:pt x="7550" y="6766"/>
                  <a:pt x="7547" y="6765"/>
                  <a:pt x="7545" y="6765"/>
                </a:cubicBezTo>
                <a:cubicBezTo>
                  <a:pt x="7540" y="6765"/>
                  <a:pt x="7538" y="6771"/>
                  <a:pt x="7544" y="6776"/>
                </a:cubicBezTo>
                <a:cubicBezTo>
                  <a:pt x="7560" y="6793"/>
                  <a:pt x="7577" y="6809"/>
                  <a:pt x="7601" y="6825"/>
                </a:cubicBezTo>
                <a:cubicBezTo>
                  <a:pt x="7585" y="6825"/>
                  <a:pt x="7585" y="6842"/>
                  <a:pt x="7593" y="6850"/>
                </a:cubicBezTo>
                <a:cubicBezTo>
                  <a:pt x="7650" y="6916"/>
                  <a:pt x="7708" y="6989"/>
                  <a:pt x="7773" y="7055"/>
                </a:cubicBezTo>
                <a:cubicBezTo>
                  <a:pt x="7798" y="7080"/>
                  <a:pt x="7831" y="7112"/>
                  <a:pt x="7855" y="7137"/>
                </a:cubicBezTo>
                <a:lnTo>
                  <a:pt x="7880" y="7170"/>
                </a:lnTo>
                <a:lnTo>
                  <a:pt x="7880" y="7178"/>
                </a:lnTo>
                <a:lnTo>
                  <a:pt x="7847" y="7153"/>
                </a:lnTo>
                <a:cubicBezTo>
                  <a:pt x="7814" y="7104"/>
                  <a:pt x="7773" y="7063"/>
                  <a:pt x="7724" y="7022"/>
                </a:cubicBezTo>
                <a:lnTo>
                  <a:pt x="7601" y="6899"/>
                </a:lnTo>
                <a:cubicBezTo>
                  <a:pt x="7568" y="6866"/>
                  <a:pt x="7519" y="6834"/>
                  <a:pt x="7478" y="6801"/>
                </a:cubicBezTo>
                <a:cubicBezTo>
                  <a:pt x="7527" y="6768"/>
                  <a:pt x="7568" y="6744"/>
                  <a:pt x="7609" y="6719"/>
                </a:cubicBezTo>
                <a:cubicBezTo>
                  <a:pt x="7650" y="6760"/>
                  <a:pt x="7700" y="6793"/>
                  <a:pt x="7741" y="6834"/>
                </a:cubicBezTo>
                <a:cubicBezTo>
                  <a:pt x="7765" y="6858"/>
                  <a:pt x="7790" y="6883"/>
                  <a:pt x="7814" y="6907"/>
                </a:cubicBezTo>
                <a:cubicBezTo>
                  <a:pt x="7831" y="6932"/>
                  <a:pt x="7839" y="6965"/>
                  <a:pt x="7872" y="6981"/>
                </a:cubicBezTo>
                <a:cubicBezTo>
                  <a:pt x="7874" y="6982"/>
                  <a:pt x="7876" y="6983"/>
                  <a:pt x="7879" y="6983"/>
                </a:cubicBezTo>
                <a:cubicBezTo>
                  <a:pt x="7892" y="6983"/>
                  <a:pt x="7902" y="6964"/>
                  <a:pt x="7888" y="6957"/>
                </a:cubicBezTo>
                <a:lnTo>
                  <a:pt x="7888" y="6957"/>
                </a:lnTo>
                <a:lnTo>
                  <a:pt x="7888" y="6965"/>
                </a:lnTo>
                <a:cubicBezTo>
                  <a:pt x="7864" y="6940"/>
                  <a:pt x="7855" y="6907"/>
                  <a:pt x="7831" y="6883"/>
                </a:cubicBezTo>
                <a:cubicBezTo>
                  <a:pt x="7814" y="6858"/>
                  <a:pt x="7790" y="6834"/>
                  <a:pt x="7765" y="6809"/>
                </a:cubicBezTo>
                <a:cubicBezTo>
                  <a:pt x="7724" y="6776"/>
                  <a:pt x="7683" y="6744"/>
                  <a:pt x="7642" y="6703"/>
                </a:cubicBezTo>
                <a:lnTo>
                  <a:pt x="7667" y="6694"/>
                </a:lnTo>
                <a:cubicBezTo>
                  <a:pt x="7716" y="6735"/>
                  <a:pt x="7765" y="6776"/>
                  <a:pt x="7806" y="6825"/>
                </a:cubicBezTo>
                <a:cubicBezTo>
                  <a:pt x="7839" y="6850"/>
                  <a:pt x="7864" y="6883"/>
                  <a:pt x="7888" y="6916"/>
                </a:cubicBezTo>
                <a:cubicBezTo>
                  <a:pt x="7913" y="6948"/>
                  <a:pt x="7937" y="6981"/>
                  <a:pt x="7970" y="7006"/>
                </a:cubicBezTo>
                <a:cubicBezTo>
                  <a:pt x="7973" y="7008"/>
                  <a:pt x="7975" y="7009"/>
                  <a:pt x="7977" y="7009"/>
                </a:cubicBezTo>
                <a:cubicBezTo>
                  <a:pt x="7982" y="7009"/>
                  <a:pt x="7987" y="7003"/>
                  <a:pt x="7987" y="6998"/>
                </a:cubicBezTo>
                <a:cubicBezTo>
                  <a:pt x="7962" y="6965"/>
                  <a:pt x="7937" y="6932"/>
                  <a:pt x="7913" y="6899"/>
                </a:cubicBezTo>
                <a:cubicBezTo>
                  <a:pt x="7888" y="6866"/>
                  <a:pt x="7855" y="6834"/>
                  <a:pt x="7831" y="6801"/>
                </a:cubicBezTo>
                <a:cubicBezTo>
                  <a:pt x="7782" y="6760"/>
                  <a:pt x="7741" y="6719"/>
                  <a:pt x="7691" y="6686"/>
                </a:cubicBezTo>
                <a:cubicBezTo>
                  <a:pt x="7708" y="6678"/>
                  <a:pt x="7724" y="6670"/>
                  <a:pt x="7749" y="6662"/>
                </a:cubicBezTo>
                <a:close/>
                <a:moveTo>
                  <a:pt x="7126" y="7014"/>
                </a:moveTo>
                <a:cubicBezTo>
                  <a:pt x="7158" y="7055"/>
                  <a:pt x="7191" y="7088"/>
                  <a:pt x="7232" y="7129"/>
                </a:cubicBezTo>
                <a:lnTo>
                  <a:pt x="7232" y="7145"/>
                </a:lnTo>
                <a:lnTo>
                  <a:pt x="7224" y="7186"/>
                </a:lnTo>
                <a:cubicBezTo>
                  <a:pt x="7183" y="7137"/>
                  <a:pt x="7150" y="7088"/>
                  <a:pt x="7109" y="7039"/>
                </a:cubicBezTo>
                <a:cubicBezTo>
                  <a:pt x="7109" y="7030"/>
                  <a:pt x="7117" y="7022"/>
                  <a:pt x="7126" y="7014"/>
                </a:cubicBezTo>
                <a:close/>
                <a:moveTo>
                  <a:pt x="11217" y="7096"/>
                </a:moveTo>
                <a:lnTo>
                  <a:pt x="11233" y="7112"/>
                </a:lnTo>
                <a:cubicBezTo>
                  <a:pt x="11233" y="7112"/>
                  <a:pt x="11233" y="7121"/>
                  <a:pt x="11233" y="7121"/>
                </a:cubicBezTo>
                <a:cubicBezTo>
                  <a:pt x="11233" y="7143"/>
                  <a:pt x="11233" y="7164"/>
                  <a:pt x="11233" y="7186"/>
                </a:cubicBezTo>
                <a:cubicBezTo>
                  <a:pt x="11233" y="7153"/>
                  <a:pt x="11225" y="7129"/>
                  <a:pt x="11217" y="7096"/>
                </a:cubicBezTo>
                <a:close/>
                <a:moveTo>
                  <a:pt x="7536" y="6883"/>
                </a:moveTo>
                <a:lnTo>
                  <a:pt x="7536" y="6883"/>
                </a:lnTo>
                <a:cubicBezTo>
                  <a:pt x="7552" y="6891"/>
                  <a:pt x="7568" y="6907"/>
                  <a:pt x="7577" y="6916"/>
                </a:cubicBezTo>
                <a:cubicBezTo>
                  <a:pt x="7626" y="6957"/>
                  <a:pt x="7667" y="7006"/>
                  <a:pt x="7708" y="7047"/>
                </a:cubicBezTo>
                <a:cubicBezTo>
                  <a:pt x="7749" y="7088"/>
                  <a:pt x="7782" y="7129"/>
                  <a:pt x="7823" y="7170"/>
                </a:cubicBezTo>
                <a:lnTo>
                  <a:pt x="7855" y="7219"/>
                </a:lnTo>
                <a:lnTo>
                  <a:pt x="7855" y="7235"/>
                </a:lnTo>
                <a:cubicBezTo>
                  <a:pt x="7839" y="7219"/>
                  <a:pt x="7823" y="7194"/>
                  <a:pt x="7806" y="7178"/>
                </a:cubicBezTo>
                <a:cubicBezTo>
                  <a:pt x="7773" y="7137"/>
                  <a:pt x="7732" y="7096"/>
                  <a:pt x="7700" y="7055"/>
                </a:cubicBezTo>
                <a:cubicBezTo>
                  <a:pt x="7650" y="6998"/>
                  <a:pt x="7593" y="6940"/>
                  <a:pt x="7536" y="6883"/>
                </a:cubicBezTo>
                <a:close/>
                <a:moveTo>
                  <a:pt x="5183" y="7047"/>
                </a:moveTo>
                <a:lnTo>
                  <a:pt x="5183" y="7186"/>
                </a:lnTo>
                <a:cubicBezTo>
                  <a:pt x="5183" y="7211"/>
                  <a:pt x="5183" y="7235"/>
                  <a:pt x="5174" y="7252"/>
                </a:cubicBezTo>
                <a:cubicBezTo>
                  <a:pt x="5174" y="7235"/>
                  <a:pt x="5174" y="7211"/>
                  <a:pt x="5166" y="7194"/>
                </a:cubicBezTo>
                <a:lnTo>
                  <a:pt x="5166" y="7170"/>
                </a:lnTo>
                <a:cubicBezTo>
                  <a:pt x="5166" y="7153"/>
                  <a:pt x="5166" y="7129"/>
                  <a:pt x="5174" y="7121"/>
                </a:cubicBezTo>
                <a:cubicBezTo>
                  <a:pt x="5174" y="7096"/>
                  <a:pt x="5183" y="7071"/>
                  <a:pt x="5183" y="7047"/>
                </a:cubicBezTo>
                <a:close/>
                <a:moveTo>
                  <a:pt x="5314" y="6801"/>
                </a:moveTo>
                <a:cubicBezTo>
                  <a:pt x="5314" y="6834"/>
                  <a:pt x="5297" y="6866"/>
                  <a:pt x="5297" y="6899"/>
                </a:cubicBezTo>
                <a:cubicBezTo>
                  <a:pt x="5289" y="6957"/>
                  <a:pt x="5289" y="7014"/>
                  <a:pt x="5289" y="7071"/>
                </a:cubicBezTo>
                <a:cubicBezTo>
                  <a:pt x="5289" y="7096"/>
                  <a:pt x="5289" y="7162"/>
                  <a:pt x="5314" y="7170"/>
                </a:cubicBezTo>
                <a:cubicBezTo>
                  <a:pt x="5322" y="7170"/>
                  <a:pt x="5338" y="7170"/>
                  <a:pt x="5338" y="7162"/>
                </a:cubicBezTo>
                <a:cubicBezTo>
                  <a:pt x="5347" y="7129"/>
                  <a:pt x="5347" y="7096"/>
                  <a:pt x="5347" y="7071"/>
                </a:cubicBezTo>
                <a:cubicBezTo>
                  <a:pt x="5347" y="7088"/>
                  <a:pt x="5355" y="7112"/>
                  <a:pt x="5355" y="7129"/>
                </a:cubicBezTo>
                <a:cubicBezTo>
                  <a:pt x="5330" y="7186"/>
                  <a:pt x="5306" y="7235"/>
                  <a:pt x="5281" y="7285"/>
                </a:cubicBezTo>
                <a:cubicBezTo>
                  <a:pt x="5281" y="7162"/>
                  <a:pt x="5256" y="7030"/>
                  <a:pt x="5256" y="6899"/>
                </a:cubicBezTo>
                <a:lnTo>
                  <a:pt x="5314" y="6801"/>
                </a:lnTo>
                <a:close/>
                <a:moveTo>
                  <a:pt x="7109" y="7055"/>
                </a:moveTo>
                <a:cubicBezTo>
                  <a:pt x="7142" y="7112"/>
                  <a:pt x="7183" y="7162"/>
                  <a:pt x="7216" y="7211"/>
                </a:cubicBezTo>
                <a:lnTo>
                  <a:pt x="7224" y="7211"/>
                </a:lnTo>
                <a:lnTo>
                  <a:pt x="7224" y="7235"/>
                </a:lnTo>
                <a:cubicBezTo>
                  <a:pt x="7216" y="7235"/>
                  <a:pt x="7216" y="7227"/>
                  <a:pt x="7216" y="7227"/>
                </a:cubicBezTo>
                <a:cubicBezTo>
                  <a:pt x="7175" y="7194"/>
                  <a:pt x="7142" y="7153"/>
                  <a:pt x="7109" y="7112"/>
                </a:cubicBezTo>
                <a:cubicBezTo>
                  <a:pt x="7106" y="7106"/>
                  <a:pt x="7102" y="7104"/>
                  <a:pt x="7098" y="7104"/>
                </a:cubicBezTo>
                <a:cubicBezTo>
                  <a:pt x="7092" y="7104"/>
                  <a:pt x="7088" y="7111"/>
                  <a:pt x="7093" y="7121"/>
                </a:cubicBezTo>
                <a:cubicBezTo>
                  <a:pt x="7117" y="7162"/>
                  <a:pt x="7150" y="7203"/>
                  <a:pt x="7191" y="7244"/>
                </a:cubicBezTo>
                <a:lnTo>
                  <a:pt x="7216" y="7276"/>
                </a:lnTo>
                <a:lnTo>
                  <a:pt x="7216" y="7301"/>
                </a:lnTo>
                <a:cubicBezTo>
                  <a:pt x="7191" y="7260"/>
                  <a:pt x="7150" y="7227"/>
                  <a:pt x="7117" y="7186"/>
                </a:cubicBezTo>
                <a:lnTo>
                  <a:pt x="7076" y="7137"/>
                </a:lnTo>
                <a:cubicBezTo>
                  <a:pt x="7085" y="7112"/>
                  <a:pt x="7101" y="7088"/>
                  <a:pt x="7109" y="7055"/>
                </a:cubicBezTo>
                <a:close/>
                <a:moveTo>
                  <a:pt x="7454" y="6809"/>
                </a:moveTo>
                <a:cubicBezTo>
                  <a:pt x="7462" y="6817"/>
                  <a:pt x="7462" y="6817"/>
                  <a:pt x="7462" y="6817"/>
                </a:cubicBezTo>
                <a:cubicBezTo>
                  <a:pt x="7454" y="6825"/>
                  <a:pt x="7454" y="6834"/>
                  <a:pt x="7462" y="6842"/>
                </a:cubicBezTo>
                <a:lnTo>
                  <a:pt x="7462" y="6850"/>
                </a:lnTo>
                <a:cubicBezTo>
                  <a:pt x="7544" y="6924"/>
                  <a:pt x="7618" y="7006"/>
                  <a:pt x="7683" y="7096"/>
                </a:cubicBezTo>
                <a:cubicBezTo>
                  <a:pt x="7716" y="7137"/>
                  <a:pt x="7757" y="7178"/>
                  <a:pt x="7790" y="7219"/>
                </a:cubicBezTo>
                <a:cubicBezTo>
                  <a:pt x="7798" y="7235"/>
                  <a:pt x="7814" y="7260"/>
                  <a:pt x="7839" y="7276"/>
                </a:cubicBezTo>
                <a:lnTo>
                  <a:pt x="7823" y="7317"/>
                </a:lnTo>
                <a:cubicBezTo>
                  <a:pt x="7757" y="7244"/>
                  <a:pt x="7683" y="7162"/>
                  <a:pt x="7618" y="7088"/>
                </a:cubicBezTo>
                <a:cubicBezTo>
                  <a:pt x="7568" y="7039"/>
                  <a:pt x="7527" y="6981"/>
                  <a:pt x="7486" y="6940"/>
                </a:cubicBezTo>
                <a:cubicBezTo>
                  <a:pt x="7462" y="6916"/>
                  <a:pt x="7445" y="6891"/>
                  <a:pt x="7421" y="6866"/>
                </a:cubicBezTo>
                <a:cubicBezTo>
                  <a:pt x="7429" y="6850"/>
                  <a:pt x="7437" y="6834"/>
                  <a:pt x="7437" y="6817"/>
                </a:cubicBezTo>
                <a:lnTo>
                  <a:pt x="7454" y="6809"/>
                </a:lnTo>
                <a:close/>
                <a:moveTo>
                  <a:pt x="11037" y="6981"/>
                </a:moveTo>
                <a:lnTo>
                  <a:pt x="11061" y="6989"/>
                </a:lnTo>
                <a:cubicBezTo>
                  <a:pt x="11061" y="7022"/>
                  <a:pt x="11078" y="7055"/>
                  <a:pt x="11078" y="7088"/>
                </a:cubicBezTo>
                <a:cubicBezTo>
                  <a:pt x="11086" y="7129"/>
                  <a:pt x="11086" y="7170"/>
                  <a:pt x="11086" y="7211"/>
                </a:cubicBezTo>
                <a:cubicBezTo>
                  <a:pt x="11086" y="7244"/>
                  <a:pt x="11094" y="7276"/>
                  <a:pt x="11094" y="7309"/>
                </a:cubicBezTo>
                <a:lnTo>
                  <a:pt x="11094" y="7317"/>
                </a:lnTo>
                <a:cubicBezTo>
                  <a:pt x="11086" y="7260"/>
                  <a:pt x="11078" y="7194"/>
                  <a:pt x="11069" y="7129"/>
                </a:cubicBezTo>
                <a:cubicBezTo>
                  <a:pt x="11053" y="7063"/>
                  <a:pt x="11045" y="7022"/>
                  <a:pt x="11037" y="6981"/>
                </a:cubicBezTo>
                <a:close/>
                <a:moveTo>
                  <a:pt x="7413" y="6899"/>
                </a:moveTo>
                <a:cubicBezTo>
                  <a:pt x="7429" y="6916"/>
                  <a:pt x="7445" y="6924"/>
                  <a:pt x="7454" y="6948"/>
                </a:cubicBezTo>
                <a:cubicBezTo>
                  <a:pt x="7503" y="6998"/>
                  <a:pt x="7544" y="7047"/>
                  <a:pt x="7585" y="7104"/>
                </a:cubicBezTo>
                <a:cubicBezTo>
                  <a:pt x="7626" y="7162"/>
                  <a:pt x="7675" y="7211"/>
                  <a:pt x="7716" y="7260"/>
                </a:cubicBezTo>
                <a:cubicBezTo>
                  <a:pt x="7749" y="7293"/>
                  <a:pt x="7773" y="7326"/>
                  <a:pt x="7806" y="7350"/>
                </a:cubicBezTo>
                <a:lnTo>
                  <a:pt x="7790" y="7391"/>
                </a:lnTo>
                <a:cubicBezTo>
                  <a:pt x="7765" y="7358"/>
                  <a:pt x="7732" y="7326"/>
                  <a:pt x="7700" y="7293"/>
                </a:cubicBezTo>
                <a:cubicBezTo>
                  <a:pt x="7659" y="7244"/>
                  <a:pt x="7618" y="7186"/>
                  <a:pt x="7568" y="7145"/>
                </a:cubicBezTo>
                <a:cubicBezTo>
                  <a:pt x="7511" y="7080"/>
                  <a:pt x="7454" y="7014"/>
                  <a:pt x="7396" y="6948"/>
                </a:cubicBezTo>
                <a:lnTo>
                  <a:pt x="7413" y="6899"/>
                </a:lnTo>
                <a:close/>
                <a:moveTo>
                  <a:pt x="7052" y="7153"/>
                </a:moveTo>
                <a:lnTo>
                  <a:pt x="7085" y="7194"/>
                </a:lnTo>
                <a:cubicBezTo>
                  <a:pt x="7126" y="7244"/>
                  <a:pt x="7167" y="7285"/>
                  <a:pt x="7199" y="7334"/>
                </a:cubicBezTo>
                <a:cubicBezTo>
                  <a:pt x="7199" y="7367"/>
                  <a:pt x="7191" y="7399"/>
                  <a:pt x="7183" y="7432"/>
                </a:cubicBezTo>
                <a:cubicBezTo>
                  <a:pt x="7183" y="7432"/>
                  <a:pt x="7183" y="7440"/>
                  <a:pt x="7183" y="7440"/>
                </a:cubicBezTo>
                <a:cubicBezTo>
                  <a:pt x="7175" y="7424"/>
                  <a:pt x="7158" y="7408"/>
                  <a:pt x="7150" y="7383"/>
                </a:cubicBezTo>
                <a:cubicBezTo>
                  <a:pt x="7109" y="7334"/>
                  <a:pt x="7068" y="7276"/>
                  <a:pt x="7036" y="7219"/>
                </a:cubicBezTo>
                <a:cubicBezTo>
                  <a:pt x="7036" y="7203"/>
                  <a:pt x="7044" y="7178"/>
                  <a:pt x="7052" y="7153"/>
                </a:cubicBezTo>
                <a:close/>
                <a:moveTo>
                  <a:pt x="5232" y="7162"/>
                </a:moveTo>
                <a:cubicBezTo>
                  <a:pt x="5232" y="7219"/>
                  <a:pt x="5240" y="7276"/>
                  <a:pt x="5248" y="7334"/>
                </a:cubicBezTo>
                <a:cubicBezTo>
                  <a:pt x="5215" y="7391"/>
                  <a:pt x="5183" y="7457"/>
                  <a:pt x="5150" y="7514"/>
                </a:cubicBezTo>
                <a:cubicBezTo>
                  <a:pt x="5150" y="7498"/>
                  <a:pt x="5150" y="7481"/>
                  <a:pt x="5158" y="7465"/>
                </a:cubicBezTo>
                <a:cubicBezTo>
                  <a:pt x="5158" y="7449"/>
                  <a:pt x="5166" y="7432"/>
                  <a:pt x="5166" y="7408"/>
                </a:cubicBezTo>
                <a:cubicBezTo>
                  <a:pt x="5170" y="7412"/>
                  <a:pt x="5174" y="7414"/>
                  <a:pt x="5178" y="7414"/>
                </a:cubicBezTo>
                <a:cubicBezTo>
                  <a:pt x="5183" y="7414"/>
                  <a:pt x="5187" y="7412"/>
                  <a:pt x="5191" y="7408"/>
                </a:cubicBezTo>
                <a:cubicBezTo>
                  <a:pt x="5207" y="7391"/>
                  <a:pt x="5215" y="7358"/>
                  <a:pt x="5215" y="7334"/>
                </a:cubicBezTo>
                <a:cubicBezTo>
                  <a:pt x="5215" y="7285"/>
                  <a:pt x="5232" y="7244"/>
                  <a:pt x="5232" y="7203"/>
                </a:cubicBezTo>
                <a:lnTo>
                  <a:pt x="5232" y="7162"/>
                </a:lnTo>
                <a:close/>
                <a:moveTo>
                  <a:pt x="8569" y="7449"/>
                </a:moveTo>
                <a:cubicBezTo>
                  <a:pt x="8569" y="7481"/>
                  <a:pt x="8561" y="7514"/>
                  <a:pt x="8561" y="7547"/>
                </a:cubicBezTo>
                <a:cubicBezTo>
                  <a:pt x="8561" y="7531"/>
                  <a:pt x="8552" y="7522"/>
                  <a:pt x="8552" y="7506"/>
                </a:cubicBezTo>
                <a:cubicBezTo>
                  <a:pt x="8552" y="7490"/>
                  <a:pt x="8561" y="7473"/>
                  <a:pt x="8569" y="7449"/>
                </a:cubicBezTo>
                <a:close/>
                <a:moveTo>
                  <a:pt x="7027" y="7252"/>
                </a:moveTo>
                <a:cubicBezTo>
                  <a:pt x="7060" y="7301"/>
                  <a:pt x="7101" y="7350"/>
                  <a:pt x="7134" y="7408"/>
                </a:cubicBezTo>
                <a:cubicBezTo>
                  <a:pt x="7150" y="7432"/>
                  <a:pt x="7167" y="7457"/>
                  <a:pt x="7183" y="7481"/>
                </a:cubicBezTo>
                <a:cubicBezTo>
                  <a:pt x="7183" y="7506"/>
                  <a:pt x="7183" y="7531"/>
                  <a:pt x="7183" y="7555"/>
                </a:cubicBezTo>
                <a:cubicBezTo>
                  <a:pt x="7175" y="7539"/>
                  <a:pt x="7167" y="7522"/>
                  <a:pt x="7158" y="7514"/>
                </a:cubicBezTo>
                <a:lnTo>
                  <a:pt x="7076" y="7391"/>
                </a:lnTo>
                <a:lnTo>
                  <a:pt x="7011" y="7301"/>
                </a:lnTo>
                <a:cubicBezTo>
                  <a:pt x="7011" y="7285"/>
                  <a:pt x="7019" y="7268"/>
                  <a:pt x="7027" y="7252"/>
                </a:cubicBezTo>
                <a:close/>
                <a:moveTo>
                  <a:pt x="12439" y="6760"/>
                </a:moveTo>
                <a:cubicBezTo>
                  <a:pt x="12496" y="6850"/>
                  <a:pt x="12545" y="6940"/>
                  <a:pt x="12594" y="7022"/>
                </a:cubicBezTo>
                <a:lnTo>
                  <a:pt x="12586" y="7022"/>
                </a:lnTo>
                <a:lnTo>
                  <a:pt x="12594" y="7063"/>
                </a:lnTo>
                <a:cubicBezTo>
                  <a:pt x="12611" y="7153"/>
                  <a:pt x="12619" y="7235"/>
                  <a:pt x="12635" y="7326"/>
                </a:cubicBezTo>
                <a:cubicBezTo>
                  <a:pt x="12652" y="7416"/>
                  <a:pt x="12660" y="7481"/>
                  <a:pt x="12676" y="7555"/>
                </a:cubicBezTo>
                <a:cubicBezTo>
                  <a:pt x="12660" y="7539"/>
                  <a:pt x="12652" y="7514"/>
                  <a:pt x="12644" y="7490"/>
                </a:cubicBezTo>
                <a:cubicBezTo>
                  <a:pt x="12635" y="7473"/>
                  <a:pt x="12627" y="7457"/>
                  <a:pt x="12619" y="7440"/>
                </a:cubicBezTo>
                <a:cubicBezTo>
                  <a:pt x="12611" y="7399"/>
                  <a:pt x="12594" y="7358"/>
                  <a:pt x="12586" y="7326"/>
                </a:cubicBezTo>
                <a:cubicBezTo>
                  <a:pt x="12562" y="7235"/>
                  <a:pt x="12537" y="7153"/>
                  <a:pt x="12512" y="7063"/>
                </a:cubicBezTo>
                <a:cubicBezTo>
                  <a:pt x="12488" y="6965"/>
                  <a:pt x="12463" y="6858"/>
                  <a:pt x="12439" y="6760"/>
                </a:cubicBezTo>
                <a:close/>
                <a:moveTo>
                  <a:pt x="6552" y="7358"/>
                </a:moveTo>
                <a:lnTo>
                  <a:pt x="6538" y="7369"/>
                </a:lnTo>
                <a:lnTo>
                  <a:pt x="6538" y="7369"/>
                </a:lnTo>
                <a:cubicBezTo>
                  <a:pt x="6527" y="7434"/>
                  <a:pt x="6508" y="7497"/>
                  <a:pt x="6503" y="7563"/>
                </a:cubicBezTo>
                <a:lnTo>
                  <a:pt x="6503" y="7563"/>
                </a:lnTo>
                <a:cubicBezTo>
                  <a:pt x="6503" y="7568"/>
                  <a:pt x="6503" y="7574"/>
                  <a:pt x="6503" y="7579"/>
                </a:cubicBezTo>
                <a:lnTo>
                  <a:pt x="6503" y="7579"/>
                </a:lnTo>
                <a:cubicBezTo>
                  <a:pt x="6511" y="7554"/>
                  <a:pt x="6511" y="7522"/>
                  <a:pt x="6519" y="7490"/>
                </a:cubicBezTo>
                <a:cubicBezTo>
                  <a:pt x="6527" y="7449"/>
                  <a:pt x="6544" y="7399"/>
                  <a:pt x="6552" y="7358"/>
                </a:cubicBezTo>
                <a:close/>
                <a:moveTo>
                  <a:pt x="12726" y="7285"/>
                </a:moveTo>
                <a:lnTo>
                  <a:pt x="12824" y="7465"/>
                </a:lnTo>
                <a:cubicBezTo>
                  <a:pt x="12832" y="7506"/>
                  <a:pt x="12840" y="7555"/>
                  <a:pt x="12849" y="7596"/>
                </a:cubicBezTo>
                <a:cubicBezTo>
                  <a:pt x="12824" y="7514"/>
                  <a:pt x="12791" y="7440"/>
                  <a:pt x="12758" y="7367"/>
                </a:cubicBezTo>
                <a:cubicBezTo>
                  <a:pt x="12758" y="7363"/>
                  <a:pt x="12756" y="7360"/>
                  <a:pt x="12753" y="7360"/>
                </a:cubicBezTo>
                <a:cubicBezTo>
                  <a:pt x="12750" y="7360"/>
                  <a:pt x="12746" y="7363"/>
                  <a:pt x="12742" y="7367"/>
                </a:cubicBezTo>
                <a:cubicBezTo>
                  <a:pt x="12742" y="7342"/>
                  <a:pt x="12734" y="7317"/>
                  <a:pt x="12726" y="7285"/>
                </a:cubicBezTo>
                <a:close/>
                <a:moveTo>
                  <a:pt x="11094" y="7006"/>
                </a:moveTo>
                <a:lnTo>
                  <a:pt x="11110" y="7022"/>
                </a:lnTo>
                <a:cubicBezTo>
                  <a:pt x="11127" y="7129"/>
                  <a:pt x="11151" y="7227"/>
                  <a:pt x="11160" y="7334"/>
                </a:cubicBezTo>
                <a:cubicBezTo>
                  <a:pt x="11168" y="7432"/>
                  <a:pt x="11168" y="7522"/>
                  <a:pt x="11176" y="7613"/>
                </a:cubicBezTo>
                <a:cubicBezTo>
                  <a:pt x="11168" y="7572"/>
                  <a:pt x="11160" y="7531"/>
                  <a:pt x="11160" y="7490"/>
                </a:cubicBezTo>
                <a:cubicBezTo>
                  <a:pt x="11160" y="7424"/>
                  <a:pt x="11151" y="7358"/>
                  <a:pt x="11135" y="7301"/>
                </a:cubicBezTo>
                <a:cubicBezTo>
                  <a:pt x="11135" y="7268"/>
                  <a:pt x="11127" y="7235"/>
                  <a:pt x="11127" y="7203"/>
                </a:cubicBezTo>
                <a:cubicBezTo>
                  <a:pt x="11127" y="7170"/>
                  <a:pt x="11127" y="7137"/>
                  <a:pt x="11119" y="7112"/>
                </a:cubicBezTo>
                <a:cubicBezTo>
                  <a:pt x="11110" y="7080"/>
                  <a:pt x="11102" y="7047"/>
                  <a:pt x="11094" y="7014"/>
                </a:cubicBezTo>
                <a:lnTo>
                  <a:pt x="11094" y="7006"/>
                </a:lnTo>
                <a:close/>
                <a:moveTo>
                  <a:pt x="12627" y="7104"/>
                </a:moveTo>
                <a:lnTo>
                  <a:pt x="12685" y="7194"/>
                </a:lnTo>
                <a:cubicBezTo>
                  <a:pt x="12685" y="7219"/>
                  <a:pt x="12693" y="7235"/>
                  <a:pt x="12693" y="7260"/>
                </a:cubicBezTo>
                <a:cubicBezTo>
                  <a:pt x="12709" y="7317"/>
                  <a:pt x="12709" y="7367"/>
                  <a:pt x="12726" y="7424"/>
                </a:cubicBezTo>
                <a:cubicBezTo>
                  <a:pt x="12734" y="7498"/>
                  <a:pt x="12750" y="7572"/>
                  <a:pt x="12758" y="7645"/>
                </a:cubicBezTo>
                <a:lnTo>
                  <a:pt x="12742" y="7629"/>
                </a:lnTo>
                <a:cubicBezTo>
                  <a:pt x="12709" y="7539"/>
                  <a:pt x="12693" y="7449"/>
                  <a:pt x="12676" y="7358"/>
                </a:cubicBezTo>
                <a:cubicBezTo>
                  <a:pt x="12652" y="7268"/>
                  <a:pt x="12644" y="7186"/>
                  <a:pt x="12627" y="7104"/>
                </a:cubicBezTo>
                <a:close/>
                <a:moveTo>
                  <a:pt x="6691" y="7252"/>
                </a:moveTo>
                <a:cubicBezTo>
                  <a:pt x="6675" y="7350"/>
                  <a:pt x="6667" y="7449"/>
                  <a:pt x="6650" y="7547"/>
                </a:cubicBezTo>
                <a:cubicBezTo>
                  <a:pt x="6642" y="7588"/>
                  <a:pt x="6634" y="7637"/>
                  <a:pt x="6634" y="7678"/>
                </a:cubicBezTo>
                <a:cubicBezTo>
                  <a:pt x="6634" y="7637"/>
                  <a:pt x="6626" y="7596"/>
                  <a:pt x="6634" y="7563"/>
                </a:cubicBezTo>
                <a:cubicBezTo>
                  <a:pt x="6634" y="7506"/>
                  <a:pt x="6642" y="7457"/>
                  <a:pt x="6650" y="7399"/>
                </a:cubicBezTo>
                <a:cubicBezTo>
                  <a:pt x="6650" y="7361"/>
                  <a:pt x="6650" y="7316"/>
                  <a:pt x="6650" y="7276"/>
                </a:cubicBezTo>
                <a:lnTo>
                  <a:pt x="6691" y="7252"/>
                </a:lnTo>
                <a:close/>
                <a:moveTo>
                  <a:pt x="8888" y="1554"/>
                </a:moveTo>
                <a:cubicBezTo>
                  <a:pt x="8929" y="1611"/>
                  <a:pt x="8954" y="1677"/>
                  <a:pt x="8987" y="1742"/>
                </a:cubicBezTo>
                <a:cubicBezTo>
                  <a:pt x="9052" y="1849"/>
                  <a:pt x="9118" y="1955"/>
                  <a:pt x="9192" y="2062"/>
                </a:cubicBezTo>
                <a:cubicBezTo>
                  <a:pt x="9249" y="2144"/>
                  <a:pt x="9298" y="2242"/>
                  <a:pt x="9364" y="2324"/>
                </a:cubicBezTo>
                <a:cubicBezTo>
                  <a:pt x="9446" y="2406"/>
                  <a:pt x="9520" y="2496"/>
                  <a:pt x="9585" y="2587"/>
                </a:cubicBezTo>
                <a:cubicBezTo>
                  <a:pt x="9684" y="2751"/>
                  <a:pt x="9790" y="2915"/>
                  <a:pt x="9889" y="3087"/>
                </a:cubicBezTo>
                <a:cubicBezTo>
                  <a:pt x="9946" y="3169"/>
                  <a:pt x="10012" y="3243"/>
                  <a:pt x="10061" y="3325"/>
                </a:cubicBezTo>
                <a:cubicBezTo>
                  <a:pt x="10110" y="3415"/>
                  <a:pt x="10159" y="3513"/>
                  <a:pt x="10225" y="3595"/>
                </a:cubicBezTo>
                <a:cubicBezTo>
                  <a:pt x="10282" y="3677"/>
                  <a:pt x="10331" y="3767"/>
                  <a:pt x="10372" y="3857"/>
                </a:cubicBezTo>
                <a:cubicBezTo>
                  <a:pt x="10430" y="3964"/>
                  <a:pt x="10495" y="4062"/>
                  <a:pt x="10569" y="4153"/>
                </a:cubicBezTo>
                <a:cubicBezTo>
                  <a:pt x="10618" y="4226"/>
                  <a:pt x="10651" y="4308"/>
                  <a:pt x="10709" y="4374"/>
                </a:cubicBezTo>
                <a:cubicBezTo>
                  <a:pt x="10774" y="4464"/>
                  <a:pt x="10832" y="4563"/>
                  <a:pt x="10889" y="4661"/>
                </a:cubicBezTo>
                <a:cubicBezTo>
                  <a:pt x="10946" y="4751"/>
                  <a:pt x="10979" y="4825"/>
                  <a:pt x="11028" y="4907"/>
                </a:cubicBezTo>
                <a:cubicBezTo>
                  <a:pt x="11069" y="4989"/>
                  <a:pt x="11078" y="5104"/>
                  <a:pt x="11143" y="5186"/>
                </a:cubicBezTo>
                <a:cubicBezTo>
                  <a:pt x="11184" y="5227"/>
                  <a:pt x="11225" y="5284"/>
                  <a:pt x="11250" y="5350"/>
                </a:cubicBezTo>
                <a:cubicBezTo>
                  <a:pt x="11266" y="5382"/>
                  <a:pt x="11283" y="5423"/>
                  <a:pt x="11307" y="5456"/>
                </a:cubicBezTo>
                <a:cubicBezTo>
                  <a:pt x="11324" y="5489"/>
                  <a:pt x="11348" y="5522"/>
                  <a:pt x="11381" y="5546"/>
                </a:cubicBezTo>
                <a:cubicBezTo>
                  <a:pt x="11422" y="5596"/>
                  <a:pt x="11463" y="5653"/>
                  <a:pt x="11488" y="5719"/>
                </a:cubicBezTo>
                <a:cubicBezTo>
                  <a:pt x="11594" y="5907"/>
                  <a:pt x="11701" y="6104"/>
                  <a:pt x="11824" y="6276"/>
                </a:cubicBezTo>
                <a:cubicBezTo>
                  <a:pt x="11873" y="6366"/>
                  <a:pt x="11922" y="6448"/>
                  <a:pt x="11988" y="6522"/>
                </a:cubicBezTo>
                <a:cubicBezTo>
                  <a:pt x="12078" y="6604"/>
                  <a:pt x="12143" y="6711"/>
                  <a:pt x="12193" y="6817"/>
                </a:cubicBezTo>
                <a:cubicBezTo>
                  <a:pt x="12242" y="6916"/>
                  <a:pt x="12266" y="7014"/>
                  <a:pt x="12316" y="7112"/>
                </a:cubicBezTo>
                <a:cubicBezTo>
                  <a:pt x="12348" y="7178"/>
                  <a:pt x="12398" y="7235"/>
                  <a:pt x="12439" y="7301"/>
                </a:cubicBezTo>
                <a:cubicBezTo>
                  <a:pt x="12414" y="7268"/>
                  <a:pt x="12389" y="7227"/>
                  <a:pt x="12357" y="7194"/>
                </a:cubicBezTo>
                <a:cubicBezTo>
                  <a:pt x="12307" y="7137"/>
                  <a:pt x="12250" y="7088"/>
                  <a:pt x="12201" y="7039"/>
                </a:cubicBezTo>
                <a:cubicBezTo>
                  <a:pt x="12160" y="6981"/>
                  <a:pt x="12102" y="6924"/>
                  <a:pt x="12037" y="6883"/>
                </a:cubicBezTo>
                <a:cubicBezTo>
                  <a:pt x="11922" y="6793"/>
                  <a:pt x="11807" y="6703"/>
                  <a:pt x="11701" y="6596"/>
                </a:cubicBezTo>
                <a:cubicBezTo>
                  <a:pt x="11684" y="6580"/>
                  <a:pt x="11676" y="6563"/>
                  <a:pt x="11668" y="6547"/>
                </a:cubicBezTo>
                <a:cubicBezTo>
                  <a:pt x="11561" y="6399"/>
                  <a:pt x="11479" y="6235"/>
                  <a:pt x="11381" y="6088"/>
                </a:cubicBezTo>
                <a:cubicBezTo>
                  <a:pt x="11176" y="5776"/>
                  <a:pt x="10979" y="5473"/>
                  <a:pt x="10791" y="5161"/>
                </a:cubicBezTo>
                <a:cubicBezTo>
                  <a:pt x="10741" y="5079"/>
                  <a:pt x="10684" y="5005"/>
                  <a:pt x="10635" y="4923"/>
                </a:cubicBezTo>
                <a:cubicBezTo>
                  <a:pt x="10586" y="4841"/>
                  <a:pt x="10545" y="4743"/>
                  <a:pt x="10495" y="4653"/>
                </a:cubicBezTo>
                <a:cubicBezTo>
                  <a:pt x="10495" y="4645"/>
                  <a:pt x="10487" y="4636"/>
                  <a:pt x="10479" y="4628"/>
                </a:cubicBezTo>
                <a:cubicBezTo>
                  <a:pt x="10389" y="4464"/>
                  <a:pt x="10291" y="4308"/>
                  <a:pt x="10192" y="4153"/>
                </a:cubicBezTo>
                <a:cubicBezTo>
                  <a:pt x="9946" y="3775"/>
                  <a:pt x="9667" y="3407"/>
                  <a:pt x="9446" y="3005"/>
                </a:cubicBezTo>
                <a:cubicBezTo>
                  <a:pt x="9421" y="2956"/>
                  <a:pt x="9397" y="2906"/>
                  <a:pt x="9364" y="2857"/>
                </a:cubicBezTo>
                <a:cubicBezTo>
                  <a:pt x="9364" y="2849"/>
                  <a:pt x="9364" y="2841"/>
                  <a:pt x="9356" y="2833"/>
                </a:cubicBezTo>
                <a:cubicBezTo>
                  <a:pt x="9348" y="2816"/>
                  <a:pt x="9339" y="2792"/>
                  <a:pt x="9339" y="2775"/>
                </a:cubicBezTo>
                <a:cubicBezTo>
                  <a:pt x="9339" y="2748"/>
                  <a:pt x="9317" y="2732"/>
                  <a:pt x="9295" y="2732"/>
                </a:cubicBezTo>
                <a:cubicBezTo>
                  <a:pt x="9291" y="2732"/>
                  <a:pt x="9286" y="2733"/>
                  <a:pt x="9282" y="2734"/>
                </a:cubicBezTo>
                <a:lnTo>
                  <a:pt x="9274" y="2726"/>
                </a:lnTo>
                <a:cubicBezTo>
                  <a:pt x="9208" y="2636"/>
                  <a:pt x="9167" y="2546"/>
                  <a:pt x="9118" y="2455"/>
                </a:cubicBezTo>
                <a:cubicBezTo>
                  <a:pt x="9061" y="2365"/>
                  <a:pt x="8970" y="2275"/>
                  <a:pt x="8921" y="2177"/>
                </a:cubicBezTo>
                <a:cubicBezTo>
                  <a:pt x="8905" y="2144"/>
                  <a:pt x="8888" y="2111"/>
                  <a:pt x="8880" y="2078"/>
                </a:cubicBezTo>
                <a:cubicBezTo>
                  <a:pt x="8905" y="2054"/>
                  <a:pt x="8913" y="2021"/>
                  <a:pt x="8905" y="1980"/>
                </a:cubicBezTo>
                <a:cubicBezTo>
                  <a:pt x="8901" y="1936"/>
                  <a:pt x="8868" y="1915"/>
                  <a:pt x="8834" y="1915"/>
                </a:cubicBezTo>
                <a:cubicBezTo>
                  <a:pt x="8793" y="1915"/>
                  <a:pt x="8752" y="1946"/>
                  <a:pt x="8765" y="2004"/>
                </a:cubicBezTo>
                <a:cubicBezTo>
                  <a:pt x="8741" y="2037"/>
                  <a:pt x="8716" y="2070"/>
                  <a:pt x="8692" y="2103"/>
                </a:cubicBezTo>
                <a:cubicBezTo>
                  <a:pt x="8651" y="2193"/>
                  <a:pt x="8585" y="2267"/>
                  <a:pt x="8544" y="2349"/>
                </a:cubicBezTo>
                <a:cubicBezTo>
                  <a:pt x="8495" y="2439"/>
                  <a:pt x="8446" y="2496"/>
                  <a:pt x="8413" y="2578"/>
                </a:cubicBezTo>
                <a:cubicBezTo>
                  <a:pt x="8364" y="2660"/>
                  <a:pt x="8315" y="2734"/>
                  <a:pt x="8257" y="2800"/>
                </a:cubicBezTo>
                <a:cubicBezTo>
                  <a:pt x="8052" y="3087"/>
                  <a:pt x="7864" y="3366"/>
                  <a:pt x="7683" y="3669"/>
                </a:cubicBezTo>
                <a:cubicBezTo>
                  <a:pt x="7593" y="3825"/>
                  <a:pt x="7511" y="3997"/>
                  <a:pt x="7413" y="4153"/>
                </a:cubicBezTo>
                <a:cubicBezTo>
                  <a:pt x="7363" y="4243"/>
                  <a:pt x="7290" y="4317"/>
                  <a:pt x="7240" y="4407"/>
                </a:cubicBezTo>
                <a:cubicBezTo>
                  <a:pt x="7224" y="4431"/>
                  <a:pt x="7216" y="4456"/>
                  <a:pt x="7208" y="4481"/>
                </a:cubicBezTo>
                <a:cubicBezTo>
                  <a:pt x="7191" y="4522"/>
                  <a:pt x="7175" y="4546"/>
                  <a:pt x="7150" y="4579"/>
                </a:cubicBezTo>
                <a:lnTo>
                  <a:pt x="7134" y="4579"/>
                </a:lnTo>
                <a:cubicBezTo>
                  <a:pt x="7126" y="4587"/>
                  <a:pt x="7117" y="4595"/>
                  <a:pt x="7126" y="4612"/>
                </a:cubicBezTo>
                <a:lnTo>
                  <a:pt x="7117" y="4620"/>
                </a:lnTo>
                <a:cubicBezTo>
                  <a:pt x="7068" y="4702"/>
                  <a:pt x="7027" y="4792"/>
                  <a:pt x="6986" y="4882"/>
                </a:cubicBezTo>
                <a:cubicBezTo>
                  <a:pt x="6937" y="4973"/>
                  <a:pt x="6888" y="5063"/>
                  <a:pt x="6839" y="5161"/>
                </a:cubicBezTo>
                <a:cubicBezTo>
                  <a:pt x="6749" y="5333"/>
                  <a:pt x="6626" y="5489"/>
                  <a:pt x="6535" y="5661"/>
                </a:cubicBezTo>
                <a:cubicBezTo>
                  <a:pt x="6503" y="5735"/>
                  <a:pt x="6470" y="5809"/>
                  <a:pt x="6429" y="5883"/>
                </a:cubicBezTo>
                <a:cubicBezTo>
                  <a:pt x="6388" y="5956"/>
                  <a:pt x="6347" y="5997"/>
                  <a:pt x="6306" y="6063"/>
                </a:cubicBezTo>
                <a:cubicBezTo>
                  <a:pt x="6306" y="6055"/>
                  <a:pt x="6298" y="6047"/>
                  <a:pt x="6298" y="6047"/>
                </a:cubicBezTo>
                <a:cubicBezTo>
                  <a:pt x="6289" y="6047"/>
                  <a:pt x="6281" y="6047"/>
                  <a:pt x="6289" y="6055"/>
                </a:cubicBezTo>
                <a:cubicBezTo>
                  <a:pt x="6298" y="6055"/>
                  <a:pt x="6298" y="6063"/>
                  <a:pt x="6298" y="6071"/>
                </a:cubicBezTo>
                <a:cubicBezTo>
                  <a:pt x="6289" y="6079"/>
                  <a:pt x="6281" y="6096"/>
                  <a:pt x="6273" y="6112"/>
                </a:cubicBezTo>
                <a:cubicBezTo>
                  <a:pt x="6257" y="6145"/>
                  <a:pt x="6240" y="6178"/>
                  <a:pt x="6216" y="6202"/>
                </a:cubicBezTo>
                <a:lnTo>
                  <a:pt x="6216" y="6194"/>
                </a:lnTo>
                <a:lnTo>
                  <a:pt x="6207" y="6194"/>
                </a:lnTo>
                <a:lnTo>
                  <a:pt x="6216" y="6211"/>
                </a:lnTo>
                <a:cubicBezTo>
                  <a:pt x="6191" y="6252"/>
                  <a:pt x="6175" y="6284"/>
                  <a:pt x="6150" y="6317"/>
                </a:cubicBezTo>
                <a:cubicBezTo>
                  <a:pt x="6150" y="6317"/>
                  <a:pt x="6134" y="6317"/>
                  <a:pt x="6142" y="6325"/>
                </a:cubicBezTo>
                <a:lnTo>
                  <a:pt x="6125" y="6342"/>
                </a:lnTo>
                <a:cubicBezTo>
                  <a:pt x="6076" y="6407"/>
                  <a:pt x="6027" y="6481"/>
                  <a:pt x="5994" y="6555"/>
                </a:cubicBezTo>
                <a:cubicBezTo>
                  <a:pt x="5970" y="6604"/>
                  <a:pt x="5945" y="6653"/>
                  <a:pt x="5912" y="6694"/>
                </a:cubicBezTo>
                <a:cubicBezTo>
                  <a:pt x="5896" y="6703"/>
                  <a:pt x="5879" y="6727"/>
                  <a:pt x="5879" y="6744"/>
                </a:cubicBezTo>
                <a:cubicBezTo>
                  <a:pt x="5814" y="6850"/>
                  <a:pt x="5740" y="6948"/>
                  <a:pt x="5683" y="7055"/>
                </a:cubicBezTo>
                <a:lnTo>
                  <a:pt x="5633" y="7145"/>
                </a:lnTo>
                <a:lnTo>
                  <a:pt x="5445" y="7334"/>
                </a:lnTo>
                <a:cubicBezTo>
                  <a:pt x="5371" y="7399"/>
                  <a:pt x="5306" y="7457"/>
                  <a:pt x="5248" y="7531"/>
                </a:cubicBezTo>
                <a:cubicBezTo>
                  <a:pt x="5199" y="7604"/>
                  <a:pt x="5150" y="7670"/>
                  <a:pt x="5101" y="7736"/>
                </a:cubicBezTo>
                <a:cubicBezTo>
                  <a:pt x="5158" y="7645"/>
                  <a:pt x="5207" y="7547"/>
                  <a:pt x="5265" y="7457"/>
                </a:cubicBezTo>
                <a:cubicBezTo>
                  <a:pt x="5314" y="7358"/>
                  <a:pt x="5363" y="7268"/>
                  <a:pt x="5420" y="7178"/>
                </a:cubicBezTo>
                <a:cubicBezTo>
                  <a:pt x="5478" y="7088"/>
                  <a:pt x="5510" y="7014"/>
                  <a:pt x="5568" y="6924"/>
                </a:cubicBezTo>
                <a:lnTo>
                  <a:pt x="5551" y="6916"/>
                </a:lnTo>
                <a:cubicBezTo>
                  <a:pt x="5658" y="6727"/>
                  <a:pt x="5756" y="6547"/>
                  <a:pt x="5879" y="6366"/>
                </a:cubicBezTo>
                <a:cubicBezTo>
                  <a:pt x="5994" y="6186"/>
                  <a:pt x="6093" y="5973"/>
                  <a:pt x="6207" y="5784"/>
                </a:cubicBezTo>
                <a:cubicBezTo>
                  <a:pt x="6330" y="5579"/>
                  <a:pt x="6445" y="5374"/>
                  <a:pt x="6552" y="5161"/>
                </a:cubicBezTo>
                <a:cubicBezTo>
                  <a:pt x="6601" y="5071"/>
                  <a:pt x="6658" y="4997"/>
                  <a:pt x="6716" y="4915"/>
                </a:cubicBezTo>
                <a:cubicBezTo>
                  <a:pt x="6765" y="4833"/>
                  <a:pt x="6790" y="4743"/>
                  <a:pt x="6839" y="4669"/>
                </a:cubicBezTo>
                <a:cubicBezTo>
                  <a:pt x="6945" y="4513"/>
                  <a:pt x="7027" y="4341"/>
                  <a:pt x="7134" y="4177"/>
                </a:cubicBezTo>
                <a:cubicBezTo>
                  <a:pt x="7240" y="4013"/>
                  <a:pt x="7380" y="3849"/>
                  <a:pt x="7478" y="3677"/>
                </a:cubicBezTo>
                <a:cubicBezTo>
                  <a:pt x="7544" y="3570"/>
                  <a:pt x="7593" y="3456"/>
                  <a:pt x="7650" y="3341"/>
                </a:cubicBezTo>
                <a:cubicBezTo>
                  <a:pt x="7708" y="3234"/>
                  <a:pt x="7782" y="3136"/>
                  <a:pt x="7864" y="3054"/>
                </a:cubicBezTo>
                <a:cubicBezTo>
                  <a:pt x="7937" y="2972"/>
                  <a:pt x="7995" y="2882"/>
                  <a:pt x="8036" y="2783"/>
                </a:cubicBezTo>
                <a:cubicBezTo>
                  <a:pt x="8085" y="2685"/>
                  <a:pt x="8142" y="2578"/>
                  <a:pt x="8216" y="2488"/>
                </a:cubicBezTo>
                <a:cubicBezTo>
                  <a:pt x="8347" y="2300"/>
                  <a:pt x="8462" y="2070"/>
                  <a:pt x="8626" y="1898"/>
                </a:cubicBezTo>
                <a:cubicBezTo>
                  <a:pt x="8733" y="1800"/>
                  <a:pt x="8823" y="1685"/>
                  <a:pt x="8888" y="1554"/>
                </a:cubicBezTo>
                <a:close/>
                <a:moveTo>
                  <a:pt x="5133" y="7112"/>
                </a:moveTo>
                <a:lnTo>
                  <a:pt x="5133" y="7186"/>
                </a:lnTo>
                <a:cubicBezTo>
                  <a:pt x="5133" y="7211"/>
                  <a:pt x="5125" y="7235"/>
                  <a:pt x="5125" y="7268"/>
                </a:cubicBezTo>
                <a:cubicBezTo>
                  <a:pt x="5117" y="7358"/>
                  <a:pt x="5068" y="7457"/>
                  <a:pt x="5101" y="7547"/>
                </a:cubicBezTo>
                <a:cubicBezTo>
                  <a:pt x="5101" y="7555"/>
                  <a:pt x="5109" y="7563"/>
                  <a:pt x="5125" y="7563"/>
                </a:cubicBezTo>
                <a:cubicBezTo>
                  <a:pt x="5084" y="7621"/>
                  <a:pt x="5051" y="7686"/>
                  <a:pt x="5010" y="7744"/>
                </a:cubicBezTo>
                <a:lnTo>
                  <a:pt x="5002" y="7752"/>
                </a:lnTo>
                <a:cubicBezTo>
                  <a:pt x="5002" y="7695"/>
                  <a:pt x="5002" y="7637"/>
                  <a:pt x="4994" y="7572"/>
                </a:cubicBezTo>
                <a:cubicBezTo>
                  <a:pt x="4986" y="7522"/>
                  <a:pt x="4969" y="7465"/>
                  <a:pt x="4953" y="7416"/>
                </a:cubicBezTo>
                <a:cubicBezTo>
                  <a:pt x="4978" y="7375"/>
                  <a:pt x="5002" y="7334"/>
                  <a:pt x="5019" y="7293"/>
                </a:cubicBezTo>
                <a:lnTo>
                  <a:pt x="5019" y="7301"/>
                </a:lnTo>
                <a:cubicBezTo>
                  <a:pt x="5027" y="7309"/>
                  <a:pt x="5035" y="7326"/>
                  <a:pt x="5035" y="7334"/>
                </a:cubicBezTo>
                <a:lnTo>
                  <a:pt x="5035" y="7350"/>
                </a:lnTo>
                <a:cubicBezTo>
                  <a:pt x="5027" y="7457"/>
                  <a:pt x="4978" y="7555"/>
                  <a:pt x="5010" y="7662"/>
                </a:cubicBezTo>
                <a:cubicBezTo>
                  <a:pt x="5010" y="7668"/>
                  <a:pt x="5023" y="7673"/>
                  <a:pt x="5033" y="7673"/>
                </a:cubicBezTo>
                <a:cubicBezTo>
                  <a:pt x="5037" y="7673"/>
                  <a:pt x="5041" y="7672"/>
                  <a:pt x="5043" y="7670"/>
                </a:cubicBezTo>
                <a:cubicBezTo>
                  <a:pt x="5068" y="7629"/>
                  <a:pt x="5076" y="7580"/>
                  <a:pt x="5068" y="7539"/>
                </a:cubicBezTo>
                <a:cubicBezTo>
                  <a:pt x="5068" y="7490"/>
                  <a:pt x="5068" y="7440"/>
                  <a:pt x="5068" y="7391"/>
                </a:cubicBezTo>
                <a:cubicBezTo>
                  <a:pt x="5076" y="7367"/>
                  <a:pt x="5076" y="7334"/>
                  <a:pt x="5068" y="7301"/>
                </a:cubicBezTo>
                <a:cubicBezTo>
                  <a:pt x="5076" y="7260"/>
                  <a:pt x="5084" y="7219"/>
                  <a:pt x="5101" y="7186"/>
                </a:cubicBezTo>
                <a:cubicBezTo>
                  <a:pt x="5101" y="7178"/>
                  <a:pt x="5101" y="7178"/>
                  <a:pt x="5101" y="7170"/>
                </a:cubicBezTo>
                <a:lnTo>
                  <a:pt x="5133" y="7112"/>
                </a:lnTo>
                <a:close/>
                <a:moveTo>
                  <a:pt x="6002" y="7793"/>
                </a:moveTo>
                <a:cubicBezTo>
                  <a:pt x="6002" y="7801"/>
                  <a:pt x="6002" y="7809"/>
                  <a:pt x="6002" y="7818"/>
                </a:cubicBezTo>
                <a:cubicBezTo>
                  <a:pt x="6002" y="7812"/>
                  <a:pt x="5998" y="7806"/>
                  <a:pt x="5996" y="7800"/>
                </a:cubicBezTo>
                <a:lnTo>
                  <a:pt x="5996" y="7800"/>
                </a:lnTo>
                <a:lnTo>
                  <a:pt x="6002" y="7793"/>
                </a:lnTo>
                <a:close/>
                <a:moveTo>
                  <a:pt x="6445" y="7826"/>
                </a:moveTo>
                <a:cubicBezTo>
                  <a:pt x="6445" y="7829"/>
                  <a:pt x="6446" y="7833"/>
                  <a:pt x="6447" y="7836"/>
                </a:cubicBezTo>
                <a:lnTo>
                  <a:pt x="6447" y="7836"/>
                </a:lnTo>
                <a:cubicBezTo>
                  <a:pt x="6447" y="7835"/>
                  <a:pt x="6446" y="7835"/>
                  <a:pt x="6445" y="7834"/>
                </a:cubicBezTo>
                <a:lnTo>
                  <a:pt x="6445" y="7826"/>
                </a:lnTo>
                <a:close/>
                <a:moveTo>
                  <a:pt x="11028" y="7875"/>
                </a:moveTo>
                <a:cubicBezTo>
                  <a:pt x="11028" y="7875"/>
                  <a:pt x="11037" y="7875"/>
                  <a:pt x="11028" y="7883"/>
                </a:cubicBezTo>
                <a:lnTo>
                  <a:pt x="11028" y="7875"/>
                </a:lnTo>
                <a:close/>
                <a:moveTo>
                  <a:pt x="12750" y="7391"/>
                </a:moveTo>
                <a:cubicBezTo>
                  <a:pt x="12808" y="7522"/>
                  <a:pt x="12849" y="7662"/>
                  <a:pt x="12890" y="7801"/>
                </a:cubicBezTo>
                <a:cubicBezTo>
                  <a:pt x="12897" y="7837"/>
                  <a:pt x="12904" y="7873"/>
                  <a:pt x="12911" y="7909"/>
                </a:cubicBezTo>
                <a:lnTo>
                  <a:pt x="12911" y="7909"/>
                </a:lnTo>
                <a:cubicBezTo>
                  <a:pt x="12888" y="7854"/>
                  <a:pt x="12864" y="7798"/>
                  <a:pt x="12832" y="7736"/>
                </a:cubicBezTo>
                <a:cubicBezTo>
                  <a:pt x="12824" y="7719"/>
                  <a:pt x="12816" y="7703"/>
                  <a:pt x="12808" y="7695"/>
                </a:cubicBezTo>
                <a:cubicBezTo>
                  <a:pt x="12808" y="7670"/>
                  <a:pt x="12799" y="7645"/>
                  <a:pt x="12791" y="7621"/>
                </a:cubicBezTo>
                <a:cubicBezTo>
                  <a:pt x="12783" y="7555"/>
                  <a:pt x="12767" y="7481"/>
                  <a:pt x="12750" y="7408"/>
                </a:cubicBezTo>
                <a:lnTo>
                  <a:pt x="12750" y="7391"/>
                </a:lnTo>
                <a:close/>
                <a:moveTo>
                  <a:pt x="6002" y="7818"/>
                </a:moveTo>
                <a:lnTo>
                  <a:pt x="6002" y="7818"/>
                </a:lnTo>
                <a:cubicBezTo>
                  <a:pt x="5994" y="7850"/>
                  <a:pt x="5994" y="7891"/>
                  <a:pt x="5986" y="7932"/>
                </a:cubicBezTo>
                <a:cubicBezTo>
                  <a:pt x="5986" y="7932"/>
                  <a:pt x="5986" y="7924"/>
                  <a:pt x="5986" y="7916"/>
                </a:cubicBezTo>
                <a:cubicBezTo>
                  <a:pt x="5994" y="7883"/>
                  <a:pt x="5994" y="7850"/>
                  <a:pt x="6002" y="7818"/>
                </a:cubicBezTo>
                <a:close/>
                <a:moveTo>
                  <a:pt x="7978" y="7924"/>
                </a:moveTo>
                <a:cubicBezTo>
                  <a:pt x="7987" y="7941"/>
                  <a:pt x="7995" y="7949"/>
                  <a:pt x="7995" y="7957"/>
                </a:cubicBezTo>
                <a:lnTo>
                  <a:pt x="7995" y="7965"/>
                </a:lnTo>
                <a:lnTo>
                  <a:pt x="7978" y="7924"/>
                </a:lnTo>
                <a:close/>
                <a:moveTo>
                  <a:pt x="4682" y="7891"/>
                </a:moveTo>
                <a:lnTo>
                  <a:pt x="4682" y="7916"/>
                </a:lnTo>
                <a:cubicBezTo>
                  <a:pt x="4682" y="7932"/>
                  <a:pt x="4674" y="7957"/>
                  <a:pt x="4674" y="7973"/>
                </a:cubicBezTo>
                <a:lnTo>
                  <a:pt x="4674" y="7916"/>
                </a:lnTo>
                <a:cubicBezTo>
                  <a:pt x="4674" y="7900"/>
                  <a:pt x="4682" y="7900"/>
                  <a:pt x="4682" y="7891"/>
                </a:cubicBezTo>
                <a:close/>
                <a:moveTo>
                  <a:pt x="4928" y="7465"/>
                </a:moveTo>
                <a:cubicBezTo>
                  <a:pt x="4937" y="7506"/>
                  <a:pt x="4945" y="7539"/>
                  <a:pt x="4953" y="7580"/>
                </a:cubicBezTo>
                <a:cubicBezTo>
                  <a:pt x="4961" y="7662"/>
                  <a:pt x="4961" y="7744"/>
                  <a:pt x="4961" y="7826"/>
                </a:cubicBezTo>
                <a:cubicBezTo>
                  <a:pt x="4928" y="7875"/>
                  <a:pt x="4896" y="7924"/>
                  <a:pt x="4871" y="7973"/>
                </a:cubicBezTo>
                <a:cubicBezTo>
                  <a:pt x="4871" y="7941"/>
                  <a:pt x="4863" y="7916"/>
                  <a:pt x="4863" y="7883"/>
                </a:cubicBezTo>
                <a:lnTo>
                  <a:pt x="4863" y="7875"/>
                </a:lnTo>
                <a:cubicBezTo>
                  <a:pt x="4863" y="7867"/>
                  <a:pt x="4863" y="7859"/>
                  <a:pt x="4863" y="7859"/>
                </a:cubicBezTo>
                <a:cubicBezTo>
                  <a:pt x="4863" y="7818"/>
                  <a:pt x="4863" y="7768"/>
                  <a:pt x="4855" y="7727"/>
                </a:cubicBezTo>
                <a:lnTo>
                  <a:pt x="4846" y="7727"/>
                </a:lnTo>
                <a:cubicBezTo>
                  <a:pt x="4846" y="7716"/>
                  <a:pt x="4846" y="7706"/>
                  <a:pt x="4846" y="7695"/>
                </a:cubicBezTo>
                <a:cubicBezTo>
                  <a:pt x="4838" y="7678"/>
                  <a:pt x="4838" y="7662"/>
                  <a:pt x="4830" y="7645"/>
                </a:cubicBezTo>
                <a:lnTo>
                  <a:pt x="4863" y="7580"/>
                </a:lnTo>
                <a:cubicBezTo>
                  <a:pt x="4871" y="7604"/>
                  <a:pt x="4879" y="7637"/>
                  <a:pt x="4879" y="7670"/>
                </a:cubicBezTo>
                <a:cubicBezTo>
                  <a:pt x="4879" y="7711"/>
                  <a:pt x="4879" y="7760"/>
                  <a:pt x="4879" y="7809"/>
                </a:cubicBezTo>
                <a:cubicBezTo>
                  <a:pt x="4879" y="7826"/>
                  <a:pt x="4879" y="7850"/>
                  <a:pt x="4879" y="7875"/>
                </a:cubicBezTo>
                <a:cubicBezTo>
                  <a:pt x="4879" y="7887"/>
                  <a:pt x="4887" y="7893"/>
                  <a:pt x="4896" y="7893"/>
                </a:cubicBezTo>
                <a:cubicBezTo>
                  <a:pt x="4904" y="7893"/>
                  <a:pt x="4912" y="7887"/>
                  <a:pt x="4912" y="7875"/>
                </a:cubicBezTo>
                <a:cubicBezTo>
                  <a:pt x="4912" y="7850"/>
                  <a:pt x="4912" y="7809"/>
                  <a:pt x="4912" y="7777"/>
                </a:cubicBezTo>
                <a:cubicBezTo>
                  <a:pt x="4912" y="7736"/>
                  <a:pt x="4912" y="7695"/>
                  <a:pt x="4912" y="7662"/>
                </a:cubicBezTo>
                <a:cubicBezTo>
                  <a:pt x="4912" y="7629"/>
                  <a:pt x="4904" y="7596"/>
                  <a:pt x="4887" y="7563"/>
                </a:cubicBezTo>
                <a:lnTo>
                  <a:pt x="4879" y="7555"/>
                </a:lnTo>
                <a:cubicBezTo>
                  <a:pt x="4896" y="7522"/>
                  <a:pt x="4912" y="7498"/>
                  <a:pt x="4928" y="7465"/>
                </a:cubicBezTo>
                <a:close/>
                <a:moveTo>
                  <a:pt x="12922" y="7826"/>
                </a:moveTo>
                <a:lnTo>
                  <a:pt x="12922" y="7826"/>
                </a:lnTo>
                <a:cubicBezTo>
                  <a:pt x="12931" y="7842"/>
                  <a:pt x="12939" y="7867"/>
                  <a:pt x="12947" y="7891"/>
                </a:cubicBezTo>
                <a:cubicBezTo>
                  <a:pt x="12955" y="7924"/>
                  <a:pt x="12963" y="7957"/>
                  <a:pt x="12972" y="7990"/>
                </a:cubicBezTo>
                <a:cubicBezTo>
                  <a:pt x="12955" y="7932"/>
                  <a:pt x="12939" y="7875"/>
                  <a:pt x="12922" y="7826"/>
                </a:cubicBezTo>
                <a:close/>
                <a:moveTo>
                  <a:pt x="8733" y="7867"/>
                </a:moveTo>
                <a:lnTo>
                  <a:pt x="8733" y="7867"/>
                </a:lnTo>
                <a:cubicBezTo>
                  <a:pt x="8726" y="7915"/>
                  <a:pt x="8713" y="7969"/>
                  <a:pt x="8704" y="8024"/>
                </a:cubicBezTo>
                <a:lnTo>
                  <a:pt x="8704" y="8024"/>
                </a:lnTo>
                <a:cubicBezTo>
                  <a:pt x="8711" y="7977"/>
                  <a:pt x="8718" y="7930"/>
                  <a:pt x="8724" y="7883"/>
                </a:cubicBezTo>
                <a:lnTo>
                  <a:pt x="8733" y="7867"/>
                </a:lnTo>
                <a:close/>
                <a:moveTo>
                  <a:pt x="5806" y="7924"/>
                </a:moveTo>
                <a:cubicBezTo>
                  <a:pt x="5806" y="7957"/>
                  <a:pt x="5797" y="7998"/>
                  <a:pt x="5789" y="8039"/>
                </a:cubicBezTo>
                <a:lnTo>
                  <a:pt x="5789" y="8006"/>
                </a:lnTo>
                <a:cubicBezTo>
                  <a:pt x="5789" y="7990"/>
                  <a:pt x="5789" y="7965"/>
                  <a:pt x="5789" y="7949"/>
                </a:cubicBezTo>
                <a:lnTo>
                  <a:pt x="5789" y="7932"/>
                </a:lnTo>
                <a:lnTo>
                  <a:pt x="5806" y="7924"/>
                </a:lnTo>
                <a:close/>
                <a:moveTo>
                  <a:pt x="4805" y="7670"/>
                </a:moveTo>
                <a:lnTo>
                  <a:pt x="4805" y="7678"/>
                </a:lnTo>
                <a:cubicBezTo>
                  <a:pt x="4805" y="7678"/>
                  <a:pt x="4805" y="7686"/>
                  <a:pt x="4805" y="7686"/>
                </a:cubicBezTo>
                <a:cubicBezTo>
                  <a:pt x="4814" y="7719"/>
                  <a:pt x="4814" y="7760"/>
                  <a:pt x="4805" y="7793"/>
                </a:cubicBezTo>
                <a:cubicBezTo>
                  <a:pt x="4805" y="7826"/>
                  <a:pt x="4822" y="7850"/>
                  <a:pt x="4822" y="7883"/>
                </a:cubicBezTo>
                <a:cubicBezTo>
                  <a:pt x="4822" y="7916"/>
                  <a:pt x="4822" y="7957"/>
                  <a:pt x="4822" y="7990"/>
                </a:cubicBezTo>
                <a:cubicBezTo>
                  <a:pt x="4822" y="7998"/>
                  <a:pt x="4830" y="8006"/>
                  <a:pt x="4838" y="8006"/>
                </a:cubicBezTo>
                <a:cubicBezTo>
                  <a:pt x="4830" y="8023"/>
                  <a:pt x="4822" y="8039"/>
                  <a:pt x="4814" y="8055"/>
                </a:cubicBezTo>
                <a:cubicBezTo>
                  <a:pt x="4822" y="7998"/>
                  <a:pt x="4797" y="7941"/>
                  <a:pt x="4797" y="7883"/>
                </a:cubicBezTo>
                <a:cubicBezTo>
                  <a:pt x="4797" y="7826"/>
                  <a:pt x="4797" y="7801"/>
                  <a:pt x="4797" y="7760"/>
                </a:cubicBezTo>
                <a:lnTo>
                  <a:pt x="4797" y="7695"/>
                </a:lnTo>
                <a:cubicBezTo>
                  <a:pt x="4805" y="7686"/>
                  <a:pt x="4805" y="7678"/>
                  <a:pt x="4805" y="7670"/>
                </a:cubicBezTo>
                <a:close/>
                <a:moveTo>
                  <a:pt x="4773" y="7990"/>
                </a:moveTo>
                <a:lnTo>
                  <a:pt x="4773" y="7990"/>
                </a:lnTo>
                <a:cubicBezTo>
                  <a:pt x="4781" y="8006"/>
                  <a:pt x="4789" y="8031"/>
                  <a:pt x="4789" y="8055"/>
                </a:cubicBezTo>
                <a:cubicBezTo>
                  <a:pt x="4789" y="8064"/>
                  <a:pt x="4797" y="8064"/>
                  <a:pt x="4797" y="8072"/>
                </a:cubicBezTo>
                <a:lnTo>
                  <a:pt x="4781" y="8080"/>
                </a:lnTo>
                <a:lnTo>
                  <a:pt x="4773" y="7990"/>
                </a:lnTo>
                <a:close/>
                <a:moveTo>
                  <a:pt x="12865" y="7522"/>
                </a:moveTo>
                <a:lnTo>
                  <a:pt x="12865" y="7522"/>
                </a:lnTo>
                <a:cubicBezTo>
                  <a:pt x="12898" y="7580"/>
                  <a:pt x="12931" y="7645"/>
                  <a:pt x="12972" y="7711"/>
                </a:cubicBezTo>
                <a:lnTo>
                  <a:pt x="12972" y="7703"/>
                </a:lnTo>
                <a:lnTo>
                  <a:pt x="12988" y="7744"/>
                </a:lnTo>
                <a:cubicBezTo>
                  <a:pt x="12996" y="7785"/>
                  <a:pt x="13004" y="7834"/>
                  <a:pt x="13021" y="7875"/>
                </a:cubicBezTo>
                <a:cubicBezTo>
                  <a:pt x="13037" y="7941"/>
                  <a:pt x="13054" y="8014"/>
                  <a:pt x="13070" y="8080"/>
                </a:cubicBezTo>
                <a:cubicBezTo>
                  <a:pt x="13062" y="8072"/>
                  <a:pt x="13045" y="8064"/>
                  <a:pt x="13029" y="8055"/>
                </a:cubicBezTo>
                <a:lnTo>
                  <a:pt x="13021" y="8047"/>
                </a:lnTo>
                <a:cubicBezTo>
                  <a:pt x="13013" y="7998"/>
                  <a:pt x="13004" y="7949"/>
                  <a:pt x="12988" y="7900"/>
                </a:cubicBezTo>
                <a:cubicBezTo>
                  <a:pt x="12963" y="7826"/>
                  <a:pt x="12931" y="7760"/>
                  <a:pt x="12906" y="7695"/>
                </a:cubicBezTo>
                <a:cubicBezTo>
                  <a:pt x="12890" y="7637"/>
                  <a:pt x="12873" y="7580"/>
                  <a:pt x="12865" y="7522"/>
                </a:cubicBezTo>
                <a:close/>
                <a:moveTo>
                  <a:pt x="13029" y="7809"/>
                </a:moveTo>
                <a:lnTo>
                  <a:pt x="13029" y="7809"/>
                </a:lnTo>
                <a:cubicBezTo>
                  <a:pt x="13054" y="7859"/>
                  <a:pt x="13078" y="7900"/>
                  <a:pt x="13103" y="7949"/>
                </a:cubicBezTo>
                <a:cubicBezTo>
                  <a:pt x="13111" y="8006"/>
                  <a:pt x="13136" y="8064"/>
                  <a:pt x="13152" y="8129"/>
                </a:cubicBezTo>
                <a:lnTo>
                  <a:pt x="13111" y="8105"/>
                </a:lnTo>
                <a:cubicBezTo>
                  <a:pt x="13086" y="8014"/>
                  <a:pt x="13062" y="7924"/>
                  <a:pt x="13037" y="7842"/>
                </a:cubicBezTo>
                <a:cubicBezTo>
                  <a:pt x="13029" y="7834"/>
                  <a:pt x="13029" y="7818"/>
                  <a:pt x="13029" y="7809"/>
                </a:cubicBezTo>
                <a:close/>
                <a:moveTo>
                  <a:pt x="13168" y="8072"/>
                </a:moveTo>
                <a:lnTo>
                  <a:pt x="13209" y="8162"/>
                </a:lnTo>
                <a:lnTo>
                  <a:pt x="13185" y="8154"/>
                </a:lnTo>
                <a:cubicBezTo>
                  <a:pt x="13177" y="8121"/>
                  <a:pt x="13177" y="8096"/>
                  <a:pt x="13168" y="8072"/>
                </a:cubicBezTo>
                <a:close/>
                <a:moveTo>
                  <a:pt x="4707" y="7957"/>
                </a:moveTo>
                <a:lnTo>
                  <a:pt x="4707" y="7990"/>
                </a:lnTo>
                <a:cubicBezTo>
                  <a:pt x="4707" y="8031"/>
                  <a:pt x="4732" y="8072"/>
                  <a:pt x="4732" y="8113"/>
                </a:cubicBezTo>
                <a:cubicBezTo>
                  <a:pt x="4715" y="8129"/>
                  <a:pt x="4699" y="8146"/>
                  <a:pt x="4682" y="8170"/>
                </a:cubicBezTo>
                <a:cubicBezTo>
                  <a:pt x="4691" y="8146"/>
                  <a:pt x="4691" y="8137"/>
                  <a:pt x="4691" y="8121"/>
                </a:cubicBezTo>
                <a:cubicBezTo>
                  <a:pt x="4691" y="8072"/>
                  <a:pt x="4707" y="8014"/>
                  <a:pt x="4707" y="7957"/>
                </a:cubicBezTo>
                <a:close/>
                <a:moveTo>
                  <a:pt x="4625" y="8006"/>
                </a:moveTo>
                <a:lnTo>
                  <a:pt x="4625" y="8203"/>
                </a:lnTo>
                <a:lnTo>
                  <a:pt x="4609" y="8219"/>
                </a:lnTo>
                <a:cubicBezTo>
                  <a:pt x="4609" y="8162"/>
                  <a:pt x="4617" y="8105"/>
                  <a:pt x="4609" y="8039"/>
                </a:cubicBezTo>
                <a:cubicBezTo>
                  <a:pt x="4609" y="8031"/>
                  <a:pt x="4625" y="8014"/>
                  <a:pt x="4625" y="8006"/>
                </a:cubicBezTo>
                <a:close/>
                <a:moveTo>
                  <a:pt x="4551" y="8178"/>
                </a:moveTo>
                <a:cubicBezTo>
                  <a:pt x="4551" y="8195"/>
                  <a:pt x="4551" y="8219"/>
                  <a:pt x="4543" y="8244"/>
                </a:cubicBezTo>
                <a:lnTo>
                  <a:pt x="4518" y="8260"/>
                </a:lnTo>
                <a:cubicBezTo>
                  <a:pt x="4518" y="8252"/>
                  <a:pt x="4518" y="8252"/>
                  <a:pt x="4518" y="8252"/>
                </a:cubicBezTo>
                <a:cubicBezTo>
                  <a:pt x="4535" y="8228"/>
                  <a:pt x="4543" y="8203"/>
                  <a:pt x="4551" y="8178"/>
                </a:cubicBezTo>
                <a:close/>
                <a:moveTo>
                  <a:pt x="9774" y="8219"/>
                </a:moveTo>
                <a:cubicBezTo>
                  <a:pt x="9774" y="8228"/>
                  <a:pt x="9774" y="8236"/>
                  <a:pt x="9774" y="8244"/>
                </a:cubicBezTo>
                <a:cubicBezTo>
                  <a:pt x="9767" y="8264"/>
                  <a:pt x="9755" y="8278"/>
                  <a:pt x="9747" y="8292"/>
                </a:cubicBezTo>
                <a:lnTo>
                  <a:pt x="9747" y="8292"/>
                </a:lnTo>
                <a:cubicBezTo>
                  <a:pt x="9753" y="8270"/>
                  <a:pt x="9759" y="8247"/>
                  <a:pt x="9766" y="8228"/>
                </a:cubicBezTo>
                <a:lnTo>
                  <a:pt x="9774" y="8219"/>
                </a:lnTo>
                <a:close/>
                <a:moveTo>
                  <a:pt x="12193" y="7973"/>
                </a:moveTo>
                <a:lnTo>
                  <a:pt x="12217" y="7990"/>
                </a:lnTo>
                <a:cubicBezTo>
                  <a:pt x="12217" y="8014"/>
                  <a:pt x="12225" y="8031"/>
                  <a:pt x="12234" y="8047"/>
                </a:cubicBezTo>
                <a:cubicBezTo>
                  <a:pt x="12242" y="8096"/>
                  <a:pt x="12258" y="8146"/>
                  <a:pt x="12275" y="8195"/>
                </a:cubicBezTo>
                <a:cubicBezTo>
                  <a:pt x="12291" y="8228"/>
                  <a:pt x="12307" y="8269"/>
                  <a:pt x="12316" y="8301"/>
                </a:cubicBezTo>
                <a:cubicBezTo>
                  <a:pt x="12307" y="8301"/>
                  <a:pt x="12307" y="8285"/>
                  <a:pt x="12299" y="8277"/>
                </a:cubicBezTo>
                <a:cubicBezTo>
                  <a:pt x="12291" y="8269"/>
                  <a:pt x="12283" y="8252"/>
                  <a:pt x="12283" y="8236"/>
                </a:cubicBezTo>
                <a:cubicBezTo>
                  <a:pt x="12266" y="8195"/>
                  <a:pt x="12266" y="8162"/>
                  <a:pt x="12250" y="8129"/>
                </a:cubicBezTo>
                <a:cubicBezTo>
                  <a:pt x="12234" y="8072"/>
                  <a:pt x="12209" y="8023"/>
                  <a:pt x="12193" y="7973"/>
                </a:cubicBezTo>
                <a:close/>
                <a:moveTo>
                  <a:pt x="9495" y="7867"/>
                </a:moveTo>
                <a:cubicBezTo>
                  <a:pt x="9487" y="7900"/>
                  <a:pt x="9471" y="7932"/>
                  <a:pt x="9462" y="7965"/>
                </a:cubicBezTo>
                <a:lnTo>
                  <a:pt x="9446" y="7998"/>
                </a:lnTo>
                <a:cubicBezTo>
                  <a:pt x="9454" y="7998"/>
                  <a:pt x="9462" y="8006"/>
                  <a:pt x="9471" y="8014"/>
                </a:cubicBezTo>
                <a:lnTo>
                  <a:pt x="9471" y="8023"/>
                </a:lnTo>
                <a:cubicBezTo>
                  <a:pt x="9479" y="8031"/>
                  <a:pt x="9487" y="8039"/>
                  <a:pt x="9495" y="8055"/>
                </a:cubicBezTo>
                <a:cubicBezTo>
                  <a:pt x="9495" y="8055"/>
                  <a:pt x="9495" y="8055"/>
                  <a:pt x="9495" y="8064"/>
                </a:cubicBezTo>
                <a:lnTo>
                  <a:pt x="9512" y="8096"/>
                </a:lnTo>
                <a:cubicBezTo>
                  <a:pt x="9512" y="8105"/>
                  <a:pt x="9512" y="8121"/>
                  <a:pt x="9512" y="8129"/>
                </a:cubicBezTo>
                <a:cubicBezTo>
                  <a:pt x="9512" y="8146"/>
                  <a:pt x="9503" y="8162"/>
                  <a:pt x="9495" y="8187"/>
                </a:cubicBezTo>
                <a:cubicBezTo>
                  <a:pt x="9495" y="8187"/>
                  <a:pt x="9495" y="8195"/>
                  <a:pt x="9487" y="8203"/>
                </a:cubicBezTo>
                <a:cubicBezTo>
                  <a:pt x="9495" y="8203"/>
                  <a:pt x="9495" y="8203"/>
                  <a:pt x="9487" y="8211"/>
                </a:cubicBezTo>
                <a:cubicBezTo>
                  <a:pt x="9487" y="8219"/>
                  <a:pt x="9487" y="8228"/>
                  <a:pt x="9479" y="8236"/>
                </a:cubicBezTo>
                <a:lnTo>
                  <a:pt x="9462" y="8260"/>
                </a:lnTo>
                <a:cubicBezTo>
                  <a:pt x="9454" y="8269"/>
                  <a:pt x="9454" y="8269"/>
                  <a:pt x="9446" y="8277"/>
                </a:cubicBezTo>
                <a:cubicBezTo>
                  <a:pt x="9438" y="8285"/>
                  <a:pt x="9430" y="8293"/>
                  <a:pt x="9413" y="8301"/>
                </a:cubicBezTo>
                <a:lnTo>
                  <a:pt x="9380" y="8318"/>
                </a:lnTo>
                <a:lnTo>
                  <a:pt x="9339" y="8318"/>
                </a:lnTo>
                <a:cubicBezTo>
                  <a:pt x="9315" y="8318"/>
                  <a:pt x="9290" y="8310"/>
                  <a:pt x="9266" y="8301"/>
                </a:cubicBezTo>
                <a:cubicBezTo>
                  <a:pt x="9257" y="8293"/>
                  <a:pt x="9249" y="8285"/>
                  <a:pt x="9241" y="8277"/>
                </a:cubicBezTo>
                <a:lnTo>
                  <a:pt x="9216" y="8244"/>
                </a:lnTo>
                <a:lnTo>
                  <a:pt x="9208" y="8219"/>
                </a:lnTo>
                <a:cubicBezTo>
                  <a:pt x="9200" y="8203"/>
                  <a:pt x="9192" y="8195"/>
                  <a:pt x="9192" y="8178"/>
                </a:cubicBezTo>
                <a:cubicBezTo>
                  <a:pt x="9192" y="8170"/>
                  <a:pt x="9192" y="8154"/>
                  <a:pt x="9192" y="8146"/>
                </a:cubicBezTo>
                <a:lnTo>
                  <a:pt x="9192" y="8129"/>
                </a:lnTo>
                <a:cubicBezTo>
                  <a:pt x="9192" y="8113"/>
                  <a:pt x="9192" y="8105"/>
                  <a:pt x="9192" y="8096"/>
                </a:cubicBezTo>
                <a:cubicBezTo>
                  <a:pt x="9192" y="8088"/>
                  <a:pt x="9192" y="8080"/>
                  <a:pt x="9200" y="8072"/>
                </a:cubicBezTo>
                <a:cubicBezTo>
                  <a:pt x="9200" y="8064"/>
                  <a:pt x="9200" y="8064"/>
                  <a:pt x="9208" y="8055"/>
                </a:cubicBezTo>
                <a:cubicBezTo>
                  <a:pt x="9208" y="8047"/>
                  <a:pt x="9216" y="8039"/>
                  <a:pt x="9225" y="8031"/>
                </a:cubicBezTo>
                <a:cubicBezTo>
                  <a:pt x="9241" y="8014"/>
                  <a:pt x="9257" y="8006"/>
                  <a:pt x="9274" y="7998"/>
                </a:cubicBezTo>
                <a:lnTo>
                  <a:pt x="9290" y="7990"/>
                </a:lnTo>
                <a:cubicBezTo>
                  <a:pt x="9298" y="7990"/>
                  <a:pt x="9315" y="7982"/>
                  <a:pt x="9323" y="7982"/>
                </a:cubicBezTo>
                <a:cubicBezTo>
                  <a:pt x="9335" y="7977"/>
                  <a:pt x="9350" y="7975"/>
                  <a:pt x="9364" y="7975"/>
                </a:cubicBezTo>
                <a:cubicBezTo>
                  <a:pt x="9378" y="7975"/>
                  <a:pt x="9393" y="7977"/>
                  <a:pt x="9405" y="7982"/>
                </a:cubicBezTo>
                <a:cubicBezTo>
                  <a:pt x="9438" y="7949"/>
                  <a:pt x="9462" y="7908"/>
                  <a:pt x="9487" y="7867"/>
                </a:cubicBezTo>
                <a:close/>
                <a:moveTo>
                  <a:pt x="9200" y="5876"/>
                </a:moveTo>
                <a:cubicBezTo>
                  <a:pt x="9257" y="5876"/>
                  <a:pt x="9315" y="5879"/>
                  <a:pt x="9372" y="5883"/>
                </a:cubicBezTo>
                <a:cubicBezTo>
                  <a:pt x="9430" y="5899"/>
                  <a:pt x="9495" y="5924"/>
                  <a:pt x="9561" y="5940"/>
                </a:cubicBezTo>
                <a:cubicBezTo>
                  <a:pt x="9626" y="5956"/>
                  <a:pt x="9667" y="5965"/>
                  <a:pt x="9725" y="5981"/>
                </a:cubicBezTo>
                <a:cubicBezTo>
                  <a:pt x="9741" y="5981"/>
                  <a:pt x="9749" y="5989"/>
                  <a:pt x="9766" y="5989"/>
                </a:cubicBezTo>
                <a:lnTo>
                  <a:pt x="9782" y="5997"/>
                </a:lnTo>
                <a:cubicBezTo>
                  <a:pt x="9708" y="5989"/>
                  <a:pt x="9643" y="5965"/>
                  <a:pt x="9569" y="5956"/>
                </a:cubicBezTo>
                <a:cubicBezTo>
                  <a:pt x="9520" y="5952"/>
                  <a:pt x="9469" y="5950"/>
                  <a:pt x="9417" y="5950"/>
                </a:cubicBezTo>
                <a:cubicBezTo>
                  <a:pt x="9366" y="5950"/>
                  <a:pt x="9315" y="5952"/>
                  <a:pt x="9266" y="5956"/>
                </a:cubicBezTo>
                <a:cubicBezTo>
                  <a:pt x="9159" y="5973"/>
                  <a:pt x="9061" y="6006"/>
                  <a:pt x="8946" y="6014"/>
                </a:cubicBezTo>
                <a:cubicBezTo>
                  <a:pt x="8929" y="6014"/>
                  <a:pt x="8929" y="6038"/>
                  <a:pt x="8946" y="6038"/>
                </a:cubicBezTo>
                <a:cubicBezTo>
                  <a:pt x="9003" y="6038"/>
                  <a:pt x="9061" y="6055"/>
                  <a:pt x="9118" y="6063"/>
                </a:cubicBezTo>
                <a:cubicBezTo>
                  <a:pt x="9175" y="6063"/>
                  <a:pt x="9216" y="6047"/>
                  <a:pt x="9266" y="6047"/>
                </a:cubicBezTo>
                <a:cubicBezTo>
                  <a:pt x="9372" y="6047"/>
                  <a:pt x="9487" y="6063"/>
                  <a:pt x="9594" y="6088"/>
                </a:cubicBezTo>
                <a:cubicBezTo>
                  <a:pt x="9774" y="6120"/>
                  <a:pt x="9946" y="6153"/>
                  <a:pt x="10127" y="6186"/>
                </a:cubicBezTo>
                <a:cubicBezTo>
                  <a:pt x="10209" y="6202"/>
                  <a:pt x="10291" y="6194"/>
                  <a:pt x="10381" y="6219"/>
                </a:cubicBezTo>
                <a:cubicBezTo>
                  <a:pt x="10463" y="6243"/>
                  <a:pt x="10586" y="6268"/>
                  <a:pt x="10684" y="6293"/>
                </a:cubicBezTo>
                <a:lnTo>
                  <a:pt x="10864" y="6358"/>
                </a:lnTo>
                <a:lnTo>
                  <a:pt x="10955" y="6407"/>
                </a:lnTo>
                <a:cubicBezTo>
                  <a:pt x="11110" y="6489"/>
                  <a:pt x="11258" y="6588"/>
                  <a:pt x="11422" y="6678"/>
                </a:cubicBezTo>
                <a:cubicBezTo>
                  <a:pt x="11570" y="6776"/>
                  <a:pt x="11717" y="6891"/>
                  <a:pt x="11848" y="7014"/>
                </a:cubicBezTo>
                <a:cubicBezTo>
                  <a:pt x="11988" y="7121"/>
                  <a:pt x="12119" y="7244"/>
                  <a:pt x="12234" y="7383"/>
                </a:cubicBezTo>
                <a:cubicBezTo>
                  <a:pt x="12291" y="7457"/>
                  <a:pt x="12340" y="7531"/>
                  <a:pt x="12398" y="7604"/>
                </a:cubicBezTo>
                <a:cubicBezTo>
                  <a:pt x="12455" y="7678"/>
                  <a:pt x="12537" y="7760"/>
                  <a:pt x="12603" y="7850"/>
                </a:cubicBezTo>
                <a:cubicBezTo>
                  <a:pt x="12709" y="8006"/>
                  <a:pt x="12849" y="8137"/>
                  <a:pt x="13013" y="8236"/>
                </a:cubicBezTo>
                <a:lnTo>
                  <a:pt x="13070" y="8269"/>
                </a:lnTo>
                <a:cubicBezTo>
                  <a:pt x="13029" y="8260"/>
                  <a:pt x="12988" y="8260"/>
                  <a:pt x="12947" y="8252"/>
                </a:cubicBezTo>
                <a:cubicBezTo>
                  <a:pt x="12849" y="8219"/>
                  <a:pt x="12758" y="8170"/>
                  <a:pt x="12685" y="8105"/>
                </a:cubicBezTo>
                <a:cubicBezTo>
                  <a:pt x="12398" y="7883"/>
                  <a:pt x="12119" y="7637"/>
                  <a:pt x="11865" y="7383"/>
                </a:cubicBezTo>
                <a:cubicBezTo>
                  <a:pt x="11619" y="7121"/>
                  <a:pt x="11332" y="6891"/>
                  <a:pt x="11020" y="6711"/>
                </a:cubicBezTo>
                <a:cubicBezTo>
                  <a:pt x="10955" y="6670"/>
                  <a:pt x="10889" y="6629"/>
                  <a:pt x="10832" y="6588"/>
                </a:cubicBezTo>
                <a:cubicBezTo>
                  <a:pt x="10741" y="6539"/>
                  <a:pt x="10651" y="6498"/>
                  <a:pt x="10561" y="6457"/>
                </a:cubicBezTo>
                <a:cubicBezTo>
                  <a:pt x="10397" y="6383"/>
                  <a:pt x="10225" y="6334"/>
                  <a:pt x="10053" y="6309"/>
                </a:cubicBezTo>
                <a:cubicBezTo>
                  <a:pt x="9872" y="6268"/>
                  <a:pt x="9692" y="6252"/>
                  <a:pt x="9520" y="6227"/>
                </a:cubicBezTo>
                <a:cubicBezTo>
                  <a:pt x="9430" y="6218"/>
                  <a:pt x="9342" y="6211"/>
                  <a:pt x="9256" y="6211"/>
                </a:cubicBezTo>
                <a:cubicBezTo>
                  <a:pt x="9185" y="6211"/>
                  <a:pt x="9115" y="6216"/>
                  <a:pt x="9044" y="6227"/>
                </a:cubicBezTo>
                <a:cubicBezTo>
                  <a:pt x="8733" y="6252"/>
                  <a:pt x="8421" y="6293"/>
                  <a:pt x="8110" y="6350"/>
                </a:cubicBezTo>
                <a:cubicBezTo>
                  <a:pt x="8019" y="6358"/>
                  <a:pt x="7929" y="6383"/>
                  <a:pt x="7839" y="6399"/>
                </a:cubicBezTo>
                <a:cubicBezTo>
                  <a:pt x="7757" y="6432"/>
                  <a:pt x="7675" y="6465"/>
                  <a:pt x="7593" y="6489"/>
                </a:cubicBezTo>
                <a:cubicBezTo>
                  <a:pt x="7544" y="6514"/>
                  <a:pt x="7495" y="6547"/>
                  <a:pt x="7454" y="6588"/>
                </a:cubicBezTo>
                <a:cubicBezTo>
                  <a:pt x="7372" y="6645"/>
                  <a:pt x="7273" y="6686"/>
                  <a:pt x="7191" y="6735"/>
                </a:cubicBezTo>
                <a:cubicBezTo>
                  <a:pt x="7036" y="6825"/>
                  <a:pt x="6888" y="6916"/>
                  <a:pt x="6740" y="7014"/>
                </a:cubicBezTo>
                <a:cubicBezTo>
                  <a:pt x="6738" y="7012"/>
                  <a:pt x="6735" y="7011"/>
                  <a:pt x="6731" y="7011"/>
                </a:cubicBezTo>
                <a:cubicBezTo>
                  <a:pt x="6723" y="7011"/>
                  <a:pt x="6713" y="7016"/>
                  <a:pt x="6708" y="7022"/>
                </a:cubicBezTo>
                <a:cubicBezTo>
                  <a:pt x="6708" y="7030"/>
                  <a:pt x="6708" y="7030"/>
                  <a:pt x="6708" y="7039"/>
                </a:cubicBezTo>
                <a:cubicBezTo>
                  <a:pt x="6593" y="7121"/>
                  <a:pt x="6486" y="7194"/>
                  <a:pt x="6380" y="7285"/>
                </a:cubicBezTo>
                <a:cubicBezTo>
                  <a:pt x="6298" y="7358"/>
                  <a:pt x="6199" y="7408"/>
                  <a:pt x="6117" y="7473"/>
                </a:cubicBezTo>
                <a:cubicBezTo>
                  <a:pt x="6052" y="7539"/>
                  <a:pt x="5978" y="7604"/>
                  <a:pt x="5904" y="7662"/>
                </a:cubicBezTo>
                <a:cubicBezTo>
                  <a:pt x="5732" y="7777"/>
                  <a:pt x="5576" y="7891"/>
                  <a:pt x="5412" y="8014"/>
                </a:cubicBezTo>
                <a:cubicBezTo>
                  <a:pt x="5256" y="8146"/>
                  <a:pt x="5076" y="8285"/>
                  <a:pt x="4879" y="8326"/>
                </a:cubicBezTo>
                <a:cubicBezTo>
                  <a:pt x="4805" y="8342"/>
                  <a:pt x="4732" y="8367"/>
                  <a:pt x="4650" y="8375"/>
                </a:cubicBezTo>
                <a:cubicBezTo>
                  <a:pt x="4723" y="8342"/>
                  <a:pt x="4789" y="8293"/>
                  <a:pt x="4846" y="8244"/>
                </a:cubicBezTo>
                <a:cubicBezTo>
                  <a:pt x="4904" y="8195"/>
                  <a:pt x="4961" y="8154"/>
                  <a:pt x="5019" y="8113"/>
                </a:cubicBezTo>
                <a:cubicBezTo>
                  <a:pt x="5068" y="8088"/>
                  <a:pt x="5109" y="8064"/>
                  <a:pt x="5150" y="8023"/>
                </a:cubicBezTo>
                <a:cubicBezTo>
                  <a:pt x="5240" y="7932"/>
                  <a:pt x="5322" y="7818"/>
                  <a:pt x="5420" y="7727"/>
                </a:cubicBezTo>
                <a:cubicBezTo>
                  <a:pt x="5519" y="7637"/>
                  <a:pt x="5625" y="7547"/>
                  <a:pt x="5715" y="7449"/>
                </a:cubicBezTo>
                <a:cubicBezTo>
                  <a:pt x="6068" y="7063"/>
                  <a:pt x="6486" y="6727"/>
                  <a:pt x="6945" y="6465"/>
                </a:cubicBezTo>
                <a:cubicBezTo>
                  <a:pt x="7036" y="6416"/>
                  <a:pt x="7117" y="6375"/>
                  <a:pt x="7208" y="6325"/>
                </a:cubicBezTo>
                <a:cubicBezTo>
                  <a:pt x="7314" y="6260"/>
                  <a:pt x="7437" y="6202"/>
                  <a:pt x="7544" y="6137"/>
                </a:cubicBezTo>
                <a:cubicBezTo>
                  <a:pt x="7667" y="6063"/>
                  <a:pt x="7814" y="6022"/>
                  <a:pt x="7954" y="6022"/>
                </a:cubicBezTo>
                <a:cubicBezTo>
                  <a:pt x="8093" y="6006"/>
                  <a:pt x="8216" y="5973"/>
                  <a:pt x="8347" y="5948"/>
                </a:cubicBezTo>
                <a:cubicBezTo>
                  <a:pt x="8577" y="5915"/>
                  <a:pt x="8798" y="5907"/>
                  <a:pt x="9028" y="5883"/>
                </a:cubicBezTo>
                <a:cubicBezTo>
                  <a:pt x="9085" y="5879"/>
                  <a:pt x="9143" y="5876"/>
                  <a:pt x="9200" y="5876"/>
                </a:cubicBezTo>
                <a:close/>
                <a:moveTo>
                  <a:pt x="12701" y="8359"/>
                </a:moveTo>
                <a:lnTo>
                  <a:pt x="12750" y="8375"/>
                </a:lnTo>
                <a:cubicBezTo>
                  <a:pt x="12750" y="8383"/>
                  <a:pt x="12750" y="8383"/>
                  <a:pt x="12750" y="8392"/>
                </a:cubicBezTo>
                <a:cubicBezTo>
                  <a:pt x="12750" y="8400"/>
                  <a:pt x="12742" y="8408"/>
                  <a:pt x="12742" y="8424"/>
                </a:cubicBezTo>
                <a:cubicBezTo>
                  <a:pt x="12726" y="8400"/>
                  <a:pt x="12717" y="8375"/>
                  <a:pt x="12701" y="8359"/>
                </a:cubicBezTo>
                <a:close/>
                <a:moveTo>
                  <a:pt x="5240" y="8310"/>
                </a:moveTo>
                <a:lnTo>
                  <a:pt x="5240" y="8310"/>
                </a:lnTo>
                <a:cubicBezTo>
                  <a:pt x="5232" y="8342"/>
                  <a:pt x="5224" y="8367"/>
                  <a:pt x="5215" y="8400"/>
                </a:cubicBezTo>
                <a:cubicBezTo>
                  <a:pt x="5212" y="8413"/>
                  <a:pt x="5209" y="8423"/>
                  <a:pt x="5206" y="8431"/>
                </a:cubicBezTo>
                <a:lnTo>
                  <a:pt x="5206" y="8431"/>
                </a:lnTo>
                <a:cubicBezTo>
                  <a:pt x="5206" y="8429"/>
                  <a:pt x="5207" y="8426"/>
                  <a:pt x="5207" y="8424"/>
                </a:cubicBezTo>
                <a:lnTo>
                  <a:pt x="5199" y="8424"/>
                </a:lnTo>
                <a:cubicBezTo>
                  <a:pt x="5207" y="8392"/>
                  <a:pt x="5215" y="8367"/>
                  <a:pt x="5224" y="8342"/>
                </a:cubicBezTo>
                <a:lnTo>
                  <a:pt x="5224" y="8342"/>
                </a:lnTo>
                <a:lnTo>
                  <a:pt x="5205" y="8352"/>
                </a:lnTo>
                <a:lnTo>
                  <a:pt x="5205" y="8352"/>
                </a:lnTo>
                <a:cubicBezTo>
                  <a:pt x="5206" y="8348"/>
                  <a:pt x="5206" y="8345"/>
                  <a:pt x="5207" y="8342"/>
                </a:cubicBezTo>
                <a:lnTo>
                  <a:pt x="5207" y="8334"/>
                </a:lnTo>
                <a:lnTo>
                  <a:pt x="5240" y="8310"/>
                </a:lnTo>
                <a:close/>
                <a:moveTo>
                  <a:pt x="10922" y="8064"/>
                </a:moveTo>
                <a:lnTo>
                  <a:pt x="10922" y="8064"/>
                </a:lnTo>
                <a:cubicBezTo>
                  <a:pt x="10914" y="8137"/>
                  <a:pt x="10897" y="8203"/>
                  <a:pt x="10873" y="8260"/>
                </a:cubicBezTo>
                <a:cubicBezTo>
                  <a:pt x="10848" y="8318"/>
                  <a:pt x="10823" y="8375"/>
                  <a:pt x="10791" y="8432"/>
                </a:cubicBezTo>
                <a:lnTo>
                  <a:pt x="10832" y="8310"/>
                </a:lnTo>
                <a:cubicBezTo>
                  <a:pt x="10832" y="8310"/>
                  <a:pt x="10840" y="8301"/>
                  <a:pt x="10840" y="8293"/>
                </a:cubicBezTo>
                <a:cubicBezTo>
                  <a:pt x="10864" y="8219"/>
                  <a:pt x="10897" y="8146"/>
                  <a:pt x="10922" y="8064"/>
                </a:cubicBezTo>
                <a:close/>
                <a:moveTo>
                  <a:pt x="12586" y="8285"/>
                </a:moveTo>
                <a:cubicBezTo>
                  <a:pt x="12611" y="8301"/>
                  <a:pt x="12627" y="8318"/>
                  <a:pt x="12644" y="8326"/>
                </a:cubicBezTo>
                <a:cubicBezTo>
                  <a:pt x="12660" y="8359"/>
                  <a:pt x="12668" y="8400"/>
                  <a:pt x="12693" y="8432"/>
                </a:cubicBezTo>
                <a:lnTo>
                  <a:pt x="12668" y="8432"/>
                </a:lnTo>
                <a:lnTo>
                  <a:pt x="12644" y="8416"/>
                </a:lnTo>
                <a:cubicBezTo>
                  <a:pt x="12635" y="8408"/>
                  <a:pt x="12635" y="8392"/>
                  <a:pt x="12627" y="8383"/>
                </a:cubicBezTo>
                <a:cubicBezTo>
                  <a:pt x="12619" y="8359"/>
                  <a:pt x="12603" y="8334"/>
                  <a:pt x="12586" y="8310"/>
                </a:cubicBezTo>
                <a:cubicBezTo>
                  <a:pt x="12586" y="8301"/>
                  <a:pt x="12578" y="8293"/>
                  <a:pt x="12578" y="8285"/>
                </a:cubicBezTo>
                <a:close/>
                <a:moveTo>
                  <a:pt x="12783" y="8400"/>
                </a:moveTo>
                <a:cubicBezTo>
                  <a:pt x="12799" y="8416"/>
                  <a:pt x="12824" y="8424"/>
                  <a:pt x="12849" y="8432"/>
                </a:cubicBezTo>
                <a:lnTo>
                  <a:pt x="12783" y="8432"/>
                </a:lnTo>
                <a:cubicBezTo>
                  <a:pt x="12783" y="8424"/>
                  <a:pt x="12783" y="8416"/>
                  <a:pt x="12783" y="8416"/>
                </a:cubicBezTo>
                <a:cubicBezTo>
                  <a:pt x="12783" y="8416"/>
                  <a:pt x="12783" y="8408"/>
                  <a:pt x="12783" y="8408"/>
                </a:cubicBezTo>
                <a:lnTo>
                  <a:pt x="12783" y="8400"/>
                </a:lnTo>
                <a:close/>
                <a:moveTo>
                  <a:pt x="5206" y="8431"/>
                </a:moveTo>
                <a:cubicBezTo>
                  <a:pt x="5203" y="8444"/>
                  <a:pt x="5203" y="8458"/>
                  <a:pt x="5202" y="8471"/>
                </a:cubicBezTo>
                <a:lnTo>
                  <a:pt x="5202" y="8471"/>
                </a:lnTo>
                <a:cubicBezTo>
                  <a:pt x="5201" y="8469"/>
                  <a:pt x="5200" y="8467"/>
                  <a:pt x="5199" y="8465"/>
                </a:cubicBezTo>
                <a:cubicBezTo>
                  <a:pt x="5199" y="8451"/>
                  <a:pt x="5202" y="8442"/>
                  <a:pt x="5206" y="8431"/>
                </a:cubicBezTo>
                <a:close/>
                <a:moveTo>
                  <a:pt x="4896" y="8473"/>
                </a:moveTo>
                <a:lnTo>
                  <a:pt x="4879" y="8506"/>
                </a:lnTo>
                <a:lnTo>
                  <a:pt x="4830" y="8490"/>
                </a:lnTo>
                <a:lnTo>
                  <a:pt x="4896" y="8473"/>
                </a:lnTo>
                <a:close/>
                <a:moveTo>
                  <a:pt x="4986" y="8449"/>
                </a:moveTo>
                <a:cubicBezTo>
                  <a:pt x="4986" y="8449"/>
                  <a:pt x="4978" y="8457"/>
                  <a:pt x="4978" y="8457"/>
                </a:cubicBezTo>
                <a:lnTo>
                  <a:pt x="4978" y="8465"/>
                </a:lnTo>
                <a:cubicBezTo>
                  <a:pt x="4978" y="8482"/>
                  <a:pt x="4969" y="8498"/>
                  <a:pt x="4969" y="8514"/>
                </a:cubicBezTo>
                <a:lnTo>
                  <a:pt x="4969" y="8539"/>
                </a:lnTo>
                <a:lnTo>
                  <a:pt x="4945" y="8523"/>
                </a:lnTo>
                <a:lnTo>
                  <a:pt x="4928" y="8523"/>
                </a:lnTo>
                <a:cubicBezTo>
                  <a:pt x="4928" y="8498"/>
                  <a:pt x="4928" y="8482"/>
                  <a:pt x="4937" y="8465"/>
                </a:cubicBezTo>
                <a:cubicBezTo>
                  <a:pt x="4953" y="8457"/>
                  <a:pt x="4969" y="8457"/>
                  <a:pt x="4986" y="8449"/>
                </a:cubicBezTo>
                <a:close/>
                <a:moveTo>
                  <a:pt x="5092" y="8408"/>
                </a:moveTo>
                <a:cubicBezTo>
                  <a:pt x="5092" y="8432"/>
                  <a:pt x="5084" y="8449"/>
                  <a:pt x="5076" y="8473"/>
                </a:cubicBezTo>
                <a:cubicBezTo>
                  <a:pt x="5076" y="8490"/>
                  <a:pt x="5068" y="8514"/>
                  <a:pt x="5068" y="8539"/>
                </a:cubicBezTo>
                <a:lnTo>
                  <a:pt x="5068" y="8547"/>
                </a:lnTo>
                <a:lnTo>
                  <a:pt x="5019" y="8547"/>
                </a:lnTo>
                <a:cubicBezTo>
                  <a:pt x="5027" y="8523"/>
                  <a:pt x="5035" y="8498"/>
                  <a:pt x="5035" y="8473"/>
                </a:cubicBezTo>
                <a:cubicBezTo>
                  <a:pt x="5043" y="8449"/>
                  <a:pt x="5043" y="8441"/>
                  <a:pt x="5051" y="8432"/>
                </a:cubicBezTo>
                <a:cubicBezTo>
                  <a:pt x="5060" y="8424"/>
                  <a:pt x="5076" y="8416"/>
                  <a:pt x="5092" y="8408"/>
                </a:cubicBezTo>
                <a:close/>
                <a:moveTo>
                  <a:pt x="5166" y="8375"/>
                </a:moveTo>
                <a:lnTo>
                  <a:pt x="5166" y="8375"/>
                </a:lnTo>
                <a:cubicBezTo>
                  <a:pt x="5158" y="8392"/>
                  <a:pt x="5150" y="8416"/>
                  <a:pt x="5142" y="8441"/>
                </a:cubicBezTo>
                <a:lnTo>
                  <a:pt x="5150" y="8449"/>
                </a:lnTo>
                <a:cubicBezTo>
                  <a:pt x="5142" y="8473"/>
                  <a:pt x="5133" y="8498"/>
                  <a:pt x="5133" y="8523"/>
                </a:cubicBezTo>
                <a:lnTo>
                  <a:pt x="5133" y="8555"/>
                </a:lnTo>
                <a:lnTo>
                  <a:pt x="5101" y="8555"/>
                </a:lnTo>
                <a:lnTo>
                  <a:pt x="5101" y="8539"/>
                </a:lnTo>
                <a:cubicBezTo>
                  <a:pt x="5101" y="8514"/>
                  <a:pt x="5109" y="8498"/>
                  <a:pt x="5117" y="8473"/>
                </a:cubicBezTo>
                <a:cubicBezTo>
                  <a:pt x="5125" y="8441"/>
                  <a:pt x="5125" y="8424"/>
                  <a:pt x="5133" y="8400"/>
                </a:cubicBezTo>
                <a:lnTo>
                  <a:pt x="5166" y="8375"/>
                </a:lnTo>
                <a:close/>
                <a:moveTo>
                  <a:pt x="6855" y="8432"/>
                </a:moveTo>
                <a:lnTo>
                  <a:pt x="6855" y="8432"/>
                </a:lnTo>
                <a:cubicBezTo>
                  <a:pt x="6872" y="8457"/>
                  <a:pt x="6888" y="8490"/>
                  <a:pt x="6904" y="8514"/>
                </a:cubicBezTo>
                <a:lnTo>
                  <a:pt x="6904" y="8523"/>
                </a:lnTo>
                <a:cubicBezTo>
                  <a:pt x="6896" y="8523"/>
                  <a:pt x="6896" y="8531"/>
                  <a:pt x="6904" y="8539"/>
                </a:cubicBezTo>
                <a:cubicBezTo>
                  <a:pt x="6909" y="8558"/>
                  <a:pt x="6917" y="8580"/>
                  <a:pt x="6925" y="8602"/>
                </a:cubicBezTo>
                <a:lnTo>
                  <a:pt x="6925" y="8602"/>
                </a:lnTo>
                <a:cubicBezTo>
                  <a:pt x="6900" y="8545"/>
                  <a:pt x="6875" y="8491"/>
                  <a:pt x="6855" y="8432"/>
                </a:cubicBezTo>
                <a:close/>
                <a:moveTo>
                  <a:pt x="8315" y="8523"/>
                </a:moveTo>
                <a:lnTo>
                  <a:pt x="8315" y="8523"/>
                </a:lnTo>
                <a:cubicBezTo>
                  <a:pt x="8333" y="8535"/>
                  <a:pt x="8351" y="8542"/>
                  <a:pt x="8372" y="8542"/>
                </a:cubicBezTo>
                <a:cubicBezTo>
                  <a:pt x="8380" y="8542"/>
                  <a:pt x="8388" y="8541"/>
                  <a:pt x="8397" y="8539"/>
                </a:cubicBezTo>
                <a:cubicBezTo>
                  <a:pt x="8446" y="8588"/>
                  <a:pt x="8511" y="8613"/>
                  <a:pt x="8585" y="8613"/>
                </a:cubicBezTo>
                <a:lnTo>
                  <a:pt x="8577" y="8621"/>
                </a:lnTo>
                <a:cubicBezTo>
                  <a:pt x="8593" y="8629"/>
                  <a:pt x="8602" y="8637"/>
                  <a:pt x="8610" y="8646"/>
                </a:cubicBezTo>
                <a:lnTo>
                  <a:pt x="8544" y="8629"/>
                </a:lnTo>
                <a:cubicBezTo>
                  <a:pt x="8462" y="8605"/>
                  <a:pt x="8388" y="8572"/>
                  <a:pt x="8315" y="8523"/>
                </a:cubicBezTo>
                <a:close/>
                <a:moveTo>
                  <a:pt x="4297" y="8621"/>
                </a:moveTo>
                <a:cubicBezTo>
                  <a:pt x="4294" y="8631"/>
                  <a:pt x="4292" y="8643"/>
                  <a:pt x="4291" y="8655"/>
                </a:cubicBezTo>
                <a:lnTo>
                  <a:pt x="4291" y="8655"/>
                </a:lnTo>
                <a:cubicBezTo>
                  <a:pt x="4289" y="8647"/>
                  <a:pt x="4289" y="8640"/>
                  <a:pt x="4289" y="8629"/>
                </a:cubicBezTo>
                <a:lnTo>
                  <a:pt x="4297" y="8621"/>
                </a:lnTo>
                <a:close/>
                <a:moveTo>
                  <a:pt x="4945" y="8629"/>
                </a:moveTo>
                <a:lnTo>
                  <a:pt x="4945" y="8629"/>
                </a:lnTo>
                <a:cubicBezTo>
                  <a:pt x="4969" y="8637"/>
                  <a:pt x="4994" y="8637"/>
                  <a:pt x="5019" y="8646"/>
                </a:cubicBezTo>
                <a:cubicBezTo>
                  <a:pt x="5048" y="8653"/>
                  <a:pt x="5084" y="8674"/>
                  <a:pt x="5121" y="8690"/>
                </a:cubicBezTo>
                <a:lnTo>
                  <a:pt x="5121" y="8690"/>
                </a:lnTo>
                <a:lnTo>
                  <a:pt x="5043" y="8670"/>
                </a:lnTo>
                <a:cubicBezTo>
                  <a:pt x="5010" y="8654"/>
                  <a:pt x="4978" y="8646"/>
                  <a:pt x="4945" y="8629"/>
                </a:cubicBezTo>
                <a:close/>
                <a:moveTo>
                  <a:pt x="8979" y="8605"/>
                </a:moveTo>
                <a:cubicBezTo>
                  <a:pt x="8954" y="8637"/>
                  <a:pt x="8938" y="8662"/>
                  <a:pt x="8921" y="8703"/>
                </a:cubicBezTo>
                <a:lnTo>
                  <a:pt x="8839" y="8687"/>
                </a:lnTo>
                <a:cubicBezTo>
                  <a:pt x="8872" y="8670"/>
                  <a:pt x="8913" y="8646"/>
                  <a:pt x="8938" y="8605"/>
                </a:cubicBezTo>
                <a:close/>
                <a:moveTo>
                  <a:pt x="10643" y="8694"/>
                </a:moveTo>
                <a:cubicBezTo>
                  <a:pt x="10643" y="8697"/>
                  <a:pt x="10643" y="8700"/>
                  <a:pt x="10643" y="8703"/>
                </a:cubicBezTo>
                <a:lnTo>
                  <a:pt x="10639" y="8703"/>
                </a:lnTo>
                <a:cubicBezTo>
                  <a:pt x="10640" y="8700"/>
                  <a:pt x="10642" y="8697"/>
                  <a:pt x="10643" y="8694"/>
                </a:cubicBezTo>
                <a:close/>
                <a:moveTo>
                  <a:pt x="4445" y="8531"/>
                </a:moveTo>
                <a:cubicBezTo>
                  <a:pt x="4461" y="8539"/>
                  <a:pt x="4477" y="8547"/>
                  <a:pt x="4494" y="8555"/>
                </a:cubicBezTo>
                <a:cubicBezTo>
                  <a:pt x="4502" y="8572"/>
                  <a:pt x="4502" y="8596"/>
                  <a:pt x="4494" y="8613"/>
                </a:cubicBezTo>
                <a:cubicBezTo>
                  <a:pt x="4494" y="8613"/>
                  <a:pt x="4494" y="8621"/>
                  <a:pt x="4494" y="8621"/>
                </a:cubicBezTo>
                <a:cubicBezTo>
                  <a:pt x="4477" y="8654"/>
                  <a:pt x="4461" y="8687"/>
                  <a:pt x="4445" y="8719"/>
                </a:cubicBezTo>
                <a:lnTo>
                  <a:pt x="4445" y="8531"/>
                </a:lnTo>
                <a:close/>
                <a:moveTo>
                  <a:pt x="4412" y="8523"/>
                </a:moveTo>
                <a:lnTo>
                  <a:pt x="4412" y="8728"/>
                </a:lnTo>
                <a:cubicBezTo>
                  <a:pt x="4412" y="8662"/>
                  <a:pt x="4395" y="8588"/>
                  <a:pt x="4387" y="8523"/>
                </a:cubicBezTo>
                <a:lnTo>
                  <a:pt x="4387" y="8523"/>
                </a:lnTo>
                <a:cubicBezTo>
                  <a:pt x="4391" y="8527"/>
                  <a:pt x="4395" y="8529"/>
                  <a:pt x="4400" y="8529"/>
                </a:cubicBezTo>
                <a:cubicBezTo>
                  <a:pt x="4404" y="8529"/>
                  <a:pt x="4408" y="8527"/>
                  <a:pt x="4412" y="8523"/>
                </a:cubicBezTo>
                <a:close/>
                <a:moveTo>
                  <a:pt x="4272" y="8662"/>
                </a:moveTo>
                <a:cubicBezTo>
                  <a:pt x="4264" y="8687"/>
                  <a:pt x="4264" y="8719"/>
                  <a:pt x="4256" y="8752"/>
                </a:cubicBezTo>
                <a:cubicBezTo>
                  <a:pt x="4248" y="8736"/>
                  <a:pt x="4248" y="8719"/>
                  <a:pt x="4248" y="8703"/>
                </a:cubicBezTo>
                <a:lnTo>
                  <a:pt x="4272" y="8662"/>
                </a:lnTo>
                <a:close/>
                <a:moveTo>
                  <a:pt x="10905" y="8310"/>
                </a:moveTo>
                <a:cubicBezTo>
                  <a:pt x="10905" y="8310"/>
                  <a:pt x="10905" y="8318"/>
                  <a:pt x="10905" y="8318"/>
                </a:cubicBezTo>
                <a:cubicBezTo>
                  <a:pt x="10897" y="8367"/>
                  <a:pt x="10881" y="8416"/>
                  <a:pt x="10856" y="8465"/>
                </a:cubicBezTo>
                <a:cubicBezTo>
                  <a:pt x="10823" y="8564"/>
                  <a:pt x="10774" y="8662"/>
                  <a:pt x="10709" y="8752"/>
                </a:cubicBezTo>
                <a:lnTo>
                  <a:pt x="10733" y="8711"/>
                </a:lnTo>
                <a:cubicBezTo>
                  <a:pt x="10733" y="8703"/>
                  <a:pt x="10733" y="8687"/>
                  <a:pt x="10725" y="8687"/>
                </a:cubicBezTo>
                <a:lnTo>
                  <a:pt x="10717" y="8687"/>
                </a:lnTo>
                <a:lnTo>
                  <a:pt x="10741" y="8629"/>
                </a:lnTo>
                <a:lnTo>
                  <a:pt x="10774" y="8588"/>
                </a:lnTo>
                <a:cubicBezTo>
                  <a:pt x="10815" y="8531"/>
                  <a:pt x="10856" y="8457"/>
                  <a:pt x="10881" y="8383"/>
                </a:cubicBezTo>
                <a:cubicBezTo>
                  <a:pt x="10889" y="8359"/>
                  <a:pt x="10897" y="8334"/>
                  <a:pt x="10905" y="8310"/>
                </a:cubicBezTo>
                <a:close/>
                <a:moveTo>
                  <a:pt x="13332" y="8662"/>
                </a:moveTo>
                <a:cubicBezTo>
                  <a:pt x="13341" y="8695"/>
                  <a:pt x="13357" y="8736"/>
                  <a:pt x="13365" y="8777"/>
                </a:cubicBezTo>
                <a:cubicBezTo>
                  <a:pt x="13341" y="8744"/>
                  <a:pt x="13316" y="8703"/>
                  <a:pt x="13308" y="8670"/>
                </a:cubicBezTo>
                <a:lnTo>
                  <a:pt x="13332" y="8662"/>
                </a:lnTo>
                <a:close/>
                <a:moveTo>
                  <a:pt x="10702" y="8770"/>
                </a:moveTo>
                <a:cubicBezTo>
                  <a:pt x="10700" y="8775"/>
                  <a:pt x="10700" y="8780"/>
                  <a:pt x="10700" y="8785"/>
                </a:cubicBezTo>
                <a:lnTo>
                  <a:pt x="10692" y="8785"/>
                </a:lnTo>
                <a:lnTo>
                  <a:pt x="10702" y="8770"/>
                </a:lnTo>
                <a:close/>
                <a:moveTo>
                  <a:pt x="13382" y="8646"/>
                </a:moveTo>
                <a:lnTo>
                  <a:pt x="13398" y="8711"/>
                </a:lnTo>
                <a:cubicBezTo>
                  <a:pt x="13398" y="8736"/>
                  <a:pt x="13406" y="8769"/>
                  <a:pt x="13406" y="8793"/>
                </a:cubicBezTo>
                <a:cubicBezTo>
                  <a:pt x="13398" y="8760"/>
                  <a:pt x="13390" y="8719"/>
                  <a:pt x="13382" y="8687"/>
                </a:cubicBezTo>
                <a:lnTo>
                  <a:pt x="13373" y="8654"/>
                </a:lnTo>
                <a:lnTo>
                  <a:pt x="13382" y="8646"/>
                </a:lnTo>
                <a:close/>
                <a:moveTo>
                  <a:pt x="13529" y="8719"/>
                </a:moveTo>
                <a:lnTo>
                  <a:pt x="13554" y="8769"/>
                </a:lnTo>
                <a:lnTo>
                  <a:pt x="13554" y="8777"/>
                </a:lnTo>
                <a:lnTo>
                  <a:pt x="13554" y="8810"/>
                </a:lnTo>
                <a:cubicBezTo>
                  <a:pt x="13546" y="8777"/>
                  <a:pt x="13537" y="8752"/>
                  <a:pt x="13529" y="8719"/>
                </a:cubicBezTo>
                <a:close/>
                <a:moveTo>
                  <a:pt x="13439" y="8621"/>
                </a:moveTo>
                <a:cubicBezTo>
                  <a:pt x="13455" y="8687"/>
                  <a:pt x="13464" y="8752"/>
                  <a:pt x="13480" y="8818"/>
                </a:cubicBezTo>
                <a:cubicBezTo>
                  <a:pt x="13480" y="8842"/>
                  <a:pt x="13488" y="8867"/>
                  <a:pt x="13488" y="8883"/>
                </a:cubicBezTo>
                <a:cubicBezTo>
                  <a:pt x="13480" y="8875"/>
                  <a:pt x="13464" y="8867"/>
                  <a:pt x="13455" y="8859"/>
                </a:cubicBezTo>
                <a:cubicBezTo>
                  <a:pt x="13447" y="8810"/>
                  <a:pt x="13431" y="8769"/>
                  <a:pt x="13423" y="8719"/>
                </a:cubicBezTo>
                <a:lnTo>
                  <a:pt x="13406" y="8637"/>
                </a:lnTo>
                <a:lnTo>
                  <a:pt x="13439" y="8621"/>
                </a:lnTo>
                <a:close/>
                <a:moveTo>
                  <a:pt x="4354" y="8531"/>
                </a:moveTo>
                <a:lnTo>
                  <a:pt x="4354" y="8564"/>
                </a:lnTo>
                <a:lnTo>
                  <a:pt x="4354" y="8769"/>
                </a:lnTo>
                <a:cubicBezTo>
                  <a:pt x="4354" y="8810"/>
                  <a:pt x="4354" y="8851"/>
                  <a:pt x="4354" y="8900"/>
                </a:cubicBezTo>
                <a:lnTo>
                  <a:pt x="4346" y="8916"/>
                </a:lnTo>
                <a:cubicBezTo>
                  <a:pt x="4346" y="8875"/>
                  <a:pt x="4346" y="8826"/>
                  <a:pt x="4346" y="8777"/>
                </a:cubicBezTo>
                <a:cubicBezTo>
                  <a:pt x="4346" y="8744"/>
                  <a:pt x="4330" y="8711"/>
                  <a:pt x="4330" y="8678"/>
                </a:cubicBezTo>
                <a:cubicBezTo>
                  <a:pt x="4330" y="8647"/>
                  <a:pt x="4330" y="8616"/>
                  <a:pt x="4323" y="8578"/>
                </a:cubicBezTo>
                <a:lnTo>
                  <a:pt x="4323" y="8578"/>
                </a:lnTo>
                <a:lnTo>
                  <a:pt x="4354" y="8531"/>
                </a:lnTo>
                <a:close/>
                <a:moveTo>
                  <a:pt x="7003" y="8719"/>
                </a:moveTo>
                <a:lnTo>
                  <a:pt x="7011" y="8728"/>
                </a:lnTo>
                <a:lnTo>
                  <a:pt x="7044" y="8777"/>
                </a:lnTo>
                <a:cubicBezTo>
                  <a:pt x="7068" y="8826"/>
                  <a:pt x="7109" y="8875"/>
                  <a:pt x="7142" y="8924"/>
                </a:cubicBezTo>
                <a:cubicBezTo>
                  <a:pt x="7076" y="8867"/>
                  <a:pt x="7027" y="8801"/>
                  <a:pt x="7003" y="8719"/>
                </a:cubicBezTo>
                <a:close/>
                <a:moveTo>
                  <a:pt x="10635" y="8932"/>
                </a:moveTo>
                <a:lnTo>
                  <a:pt x="10635" y="8933"/>
                </a:lnTo>
                <a:lnTo>
                  <a:pt x="10627" y="8965"/>
                </a:lnTo>
                <a:lnTo>
                  <a:pt x="10610" y="8982"/>
                </a:lnTo>
                <a:lnTo>
                  <a:pt x="10569" y="9031"/>
                </a:lnTo>
                <a:lnTo>
                  <a:pt x="10627" y="8941"/>
                </a:lnTo>
                <a:cubicBezTo>
                  <a:pt x="10630" y="8938"/>
                  <a:pt x="10633" y="8935"/>
                  <a:pt x="10635" y="8932"/>
                </a:cubicBezTo>
                <a:close/>
                <a:moveTo>
                  <a:pt x="4295" y="8695"/>
                </a:moveTo>
                <a:cubicBezTo>
                  <a:pt x="4295" y="8698"/>
                  <a:pt x="4296" y="8700"/>
                  <a:pt x="4297" y="8703"/>
                </a:cubicBezTo>
                <a:cubicBezTo>
                  <a:pt x="4297" y="8736"/>
                  <a:pt x="4305" y="8769"/>
                  <a:pt x="4305" y="8801"/>
                </a:cubicBezTo>
                <a:cubicBezTo>
                  <a:pt x="4305" y="8834"/>
                  <a:pt x="4305" y="8883"/>
                  <a:pt x="4305" y="8924"/>
                </a:cubicBezTo>
                <a:cubicBezTo>
                  <a:pt x="4305" y="8936"/>
                  <a:pt x="4314" y="8944"/>
                  <a:pt x="4325" y="8944"/>
                </a:cubicBezTo>
                <a:cubicBezTo>
                  <a:pt x="4329" y="8944"/>
                  <a:pt x="4334" y="8943"/>
                  <a:pt x="4338" y="8941"/>
                </a:cubicBezTo>
                <a:lnTo>
                  <a:pt x="4338" y="8941"/>
                </a:lnTo>
                <a:cubicBezTo>
                  <a:pt x="4313" y="8974"/>
                  <a:pt x="4297" y="9015"/>
                  <a:pt x="4281" y="9056"/>
                </a:cubicBezTo>
                <a:cubicBezTo>
                  <a:pt x="4281" y="8990"/>
                  <a:pt x="4281" y="8916"/>
                  <a:pt x="4281" y="8842"/>
                </a:cubicBezTo>
                <a:cubicBezTo>
                  <a:pt x="4281" y="8834"/>
                  <a:pt x="4281" y="8826"/>
                  <a:pt x="4281" y="8818"/>
                </a:cubicBezTo>
                <a:lnTo>
                  <a:pt x="4281" y="8785"/>
                </a:lnTo>
                <a:cubicBezTo>
                  <a:pt x="4281" y="8754"/>
                  <a:pt x="4290" y="8723"/>
                  <a:pt x="4295" y="8695"/>
                </a:cubicBezTo>
                <a:close/>
                <a:moveTo>
                  <a:pt x="10625" y="8732"/>
                </a:moveTo>
                <a:cubicBezTo>
                  <a:pt x="10582" y="8843"/>
                  <a:pt x="10513" y="8940"/>
                  <a:pt x="10430" y="9023"/>
                </a:cubicBezTo>
                <a:cubicBezTo>
                  <a:pt x="10413" y="9039"/>
                  <a:pt x="10397" y="9056"/>
                  <a:pt x="10381" y="9072"/>
                </a:cubicBezTo>
                <a:cubicBezTo>
                  <a:pt x="10405" y="9031"/>
                  <a:pt x="10446" y="8982"/>
                  <a:pt x="10479" y="8941"/>
                </a:cubicBezTo>
                <a:cubicBezTo>
                  <a:pt x="10512" y="8900"/>
                  <a:pt x="10545" y="8859"/>
                  <a:pt x="10577" y="8818"/>
                </a:cubicBezTo>
                <a:cubicBezTo>
                  <a:pt x="10593" y="8794"/>
                  <a:pt x="10609" y="8763"/>
                  <a:pt x="10625" y="8732"/>
                </a:cubicBezTo>
                <a:close/>
                <a:moveTo>
                  <a:pt x="13480" y="8650"/>
                </a:moveTo>
                <a:cubicBezTo>
                  <a:pt x="13482" y="8657"/>
                  <a:pt x="13488" y="8663"/>
                  <a:pt x="13488" y="8670"/>
                </a:cubicBezTo>
                <a:cubicBezTo>
                  <a:pt x="13537" y="8801"/>
                  <a:pt x="13578" y="8941"/>
                  <a:pt x="13611" y="9088"/>
                </a:cubicBezTo>
                <a:cubicBezTo>
                  <a:pt x="13595" y="9056"/>
                  <a:pt x="13570" y="9031"/>
                  <a:pt x="13554" y="8998"/>
                </a:cubicBezTo>
                <a:cubicBezTo>
                  <a:pt x="13537" y="8941"/>
                  <a:pt x="13529" y="8892"/>
                  <a:pt x="13513" y="8834"/>
                </a:cubicBezTo>
                <a:cubicBezTo>
                  <a:pt x="13505" y="8778"/>
                  <a:pt x="13489" y="8706"/>
                  <a:pt x="13480" y="8650"/>
                </a:cubicBezTo>
                <a:close/>
                <a:moveTo>
                  <a:pt x="7150" y="8933"/>
                </a:moveTo>
                <a:cubicBezTo>
                  <a:pt x="7167" y="8957"/>
                  <a:pt x="7183" y="8990"/>
                  <a:pt x="7208" y="9023"/>
                </a:cubicBezTo>
                <a:cubicBezTo>
                  <a:pt x="7208" y="9031"/>
                  <a:pt x="7216" y="9031"/>
                  <a:pt x="7224" y="9031"/>
                </a:cubicBezTo>
                <a:cubicBezTo>
                  <a:pt x="7240" y="9056"/>
                  <a:pt x="7257" y="9080"/>
                  <a:pt x="7273" y="9105"/>
                </a:cubicBezTo>
                <a:lnTo>
                  <a:pt x="7240" y="9072"/>
                </a:lnTo>
                <a:cubicBezTo>
                  <a:pt x="7199" y="9031"/>
                  <a:pt x="7158" y="8990"/>
                  <a:pt x="7126" y="8949"/>
                </a:cubicBezTo>
                <a:cubicBezTo>
                  <a:pt x="7134" y="8949"/>
                  <a:pt x="7142" y="8941"/>
                  <a:pt x="7142" y="8933"/>
                </a:cubicBezTo>
                <a:close/>
                <a:moveTo>
                  <a:pt x="11004" y="8162"/>
                </a:moveTo>
                <a:lnTo>
                  <a:pt x="11004" y="8162"/>
                </a:lnTo>
                <a:cubicBezTo>
                  <a:pt x="10996" y="8219"/>
                  <a:pt x="10987" y="8269"/>
                  <a:pt x="10971" y="8318"/>
                </a:cubicBezTo>
                <a:cubicBezTo>
                  <a:pt x="10930" y="8531"/>
                  <a:pt x="10856" y="8736"/>
                  <a:pt x="10758" y="8924"/>
                </a:cubicBezTo>
                <a:cubicBezTo>
                  <a:pt x="10700" y="9023"/>
                  <a:pt x="10635" y="9121"/>
                  <a:pt x="10553" y="9203"/>
                </a:cubicBezTo>
                <a:cubicBezTo>
                  <a:pt x="10586" y="9170"/>
                  <a:pt x="10610" y="9129"/>
                  <a:pt x="10627" y="9088"/>
                </a:cubicBezTo>
                <a:cubicBezTo>
                  <a:pt x="10651" y="9047"/>
                  <a:pt x="10659" y="9006"/>
                  <a:pt x="10676" y="8957"/>
                </a:cubicBezTo>
                <a:cubicBezTo>
                  <a:pt x="10741" y="8875"/>
                  <a:pt x="10791" y="8793"/>
                  <a:pt x="10832" y="8695"/>
                </a:cubicBezTo>
                <a:cubicBezTo>
                  <a:pt x="10873" y="8588"/>
                  <a:pt x="10905" y="8482"/>
                  <a:pt x="10930" y="8375"/>
                </a:cubicBezTo>
                <a:cubicBezTo>
                  <a:pt x="10963" y="8310"/>
                  <a:pt x="10987" y="8236"/>
                  <a:pt x="11004" y="8162"/>
                </a:cubicBezTo>
                <a:close/>
                <a:moveTo>
                  <a:pt x="6068" y="9056"/>
                </a:moveTo>
                <a:cubicBezTo>
                  <a:pt x="6142" y="9080"/>
                  <a:pt x="6224" y="9105"/>
                  <a:pt x="6298" y="9138"/>
                </a:cubicBezTo>
                <a:lnTo>
                  <a:pt x="6347" y="9162"/>
                </a:lnTo>
                <a:lnTo>
                  <a:pt x="6404" y="9211"/>
                </a:lnTo>
                <a:lnTo>
                  <a:pt x="6314" y="9170"/>
                </a:lnTo>
                <a:cubicBezTo>
                  <a:pt x="6232" y="9138"/>
                  <a:pt x="6142" y="9097"/>
                  <a:pt x="6068" y="9064"/>
                </a:cubicBezTo>
                <a:lnTo>
                  <a:pt x="6068" y="9056"/>
                </a:lnTo>
                <a:close/>
                <a:moveTo>
                  <a:pt x="7388" y="9211"/>
                </a:moveTo>
                <a:cubicBezTo>
                  <a:pt x="7391" y="9211"/>
                  <a:pt x="7393" y="9212"/>
                  <a:pt x="7394" y="9214"/>
                </a:cubicBezTo>
                <a:lnTo>
                  <a:pt x="7394" y="9214"/>
                </a:lnTo>
                <a:lnTo>
                  <a:pt x="7388" y="9211"/>
                </a:lnTo>
                <a:close/>
                <a:moveTo>
                  <a:pt x="10372" y="9146"/>
                </a:moveTo>
                <a:lnTo>
                  <a:pt x="10372" y="9146"/>
                </a:lnTo>
                <a:cubicBezTo>
                  <a:pt x="10346" y="9169"/>
                  <a:pt x="10310" y="9192"/>
                  <a:pt x="10279" y="9218"/>
                </a:cubicBezTo>
                <a:lnTo>
                  <a:pt x="10279" y="9218"/>
                </a:lnTo>
                <a:cubicBezTo>
                  <a:pt x="10308" y="9192"/>
                  <a:pt x="10340" y="9167"/>
                  <a:pt x="10372" y="9146"/>
                </a:cubicBezTo>
                <a:close/>
                <a:moveTo>
                  <a:pt x="4076" y="9031"/>
                </a:moveTo>
                <a:lnTo>
                  <a:pt x="4076" y="9088"/>
                </a:lnTo>
                <a:lnTo>
                  <a:pt x="4076" y="9113"/>
                </a:lnTo>
                <a:cubicBezTo>
                  <a:pt x="4067" y="9146"/>
                  <a:pt x="4059" y="9179"/>
                  <a:pt x="4059" y="9220"/>
                </a:cubicBezTo>
                <a:cubicBezTo>
                  <a:pt x="4051" y="9187"/>
                  <a:pt x="4051" y="9154"/>
                  <a:pt x="4043" y="9121"/>
                </a:cubicBezTo>
                <a:lnTo>
                  <a:pt x="4043" y="9088"/>
                </a:lnTo>
                <a:cubicBezTo>
                  <a:pt x="4051" y="9072"/>
                  <a:pt x="4067" y="9056"/>
                  <a:pt x="4076" y="9031"/>
                </a:cubicBezTo>
                <a:close/>
                <a:moveTo>
                  <a:pt x="4231" y="8752"/>
                </a:moveTo>
                <a:cubicBezTo>
                  <a:pt x="4231" y="8752"/>
                  <a:pt x="4231" y="8752"/>
                  <a:pt x="4231" y="8760"/>
                </a:cubicBezTo>
                <a:cubicBezTo>
                  <a:pt x="4240" y="8793"/>
                  <a:pt x="4240" y="8818"/>
                  <a:pt x="4240" y="8851"/>
                </a:cubicBezTo>
                <a:lnTo>
                  <a:pt x="4240" y="9072"/>
                </a:lnTo>
                <a:cubicBezTo>
                  <a:pt x="4240" y="9080"/>
                  <a:pt x="4248" y="9088"/>
                  <a:pt x="4264" y="9088"/>
                </a:cubicBezTo>
                <a:cubicBezTo>
                  <a:pt x="4231" y="9138"/>
                  <a:pt x="4207" y="9179"/>
                  <a:pt x="4174" y="9220"/>
                </a:cubicBezTo>
                <a:lnTo>
                  <a:pt x="4174" y="9138"/>
                </a:lnTo>
                <a:cubicBezTo>
                  <a:pt x="4174" y="9150"/>
                  <a:pt x="4182" y="9156"/>
                  <a:pt x="4190" y="9156"/>
                </a:cubicBezTo>
                <a:cubicBezTo>
                  <a:pt x="4199" y="9156"/>
                  <a:pt x="4207" y="9150"/>
                  <a:pt x="4207" y="9138"/>
                </a:cubicBezTo>
                <a:cubicBezTo>
                  <a:pt x="4215" y="9088"/>
                  <a:pt x="4215" y="9031"/>
                  <a:pt x="4207" y="8982"/>
                </a:cubicBezTo>
                <a:cubicBezTo>
                  <a:pt x="4207" y="8974"/>
                  <a:pt x="4207" y="8965"/>
                  <a:pt x="4207" y="8949"/>
                </a:cubicBezTo>
                <a:lnTo>
                  <a:pt x="4207" y="8851"/>
                </a:lnTo>
                <a:cubicBezTo>
                  <a:pt x="4207" y="8826"/>
                  <a:pt x="4215" y="8793"/>
                  <a:pt x="4223" y="8769"/>
                </a:cubicBezTo>
                <a:cubicBezTo>
                  <a:pt x="4223" y="8760"/>
                  <a:pt x="4223" y="8752"/>
                  <a:pt x="4231" y="8752"/>
                </a:cubicBezTo>
                <a:close/>
                <a:moveTo>
                  <a:pt x="10533" y="9148"/>
                </a:moveTo>
                <a:cubicBezTo>
                  <a:pt x="10514" y="9174"/>
                  <a:pt x="10493" y="9201"/>
                  <a:pt x="10463" y="9220"/>
                </a:cubicBezTo>
                <a:cubicBezTo>
                  <a:pt x="10463" y="9228"/>
                  <a:pt x="10454" y="9228"/>
                  <a:pt x="10446" y="9236"/>
                </a:cubicBezTo>
                <a:cubicBezTo>
                  <a:pt x="10478" y="9204"/>
                  <a:pt x="10502" y="9173"/>
                  <a:pt x="10533" y="9148"/>
                </a:cubicBezTo>
                <a:close/>
                <a:moveTo>
                  <a:pt x="11143" y="7039"/>
                </a:moveTo>
                <a:lnTo>
                  <a:pt x="11143" y="7039"/>
                </a:lnTo>
                <a:cubicBezTo>
                  <a:pt x="11160" y="7047"/>
                  <a:pt x="11168" y="7055"/>
                  <a:pt x="11176" y="7063"/>
                </a:cubicBezTo>
                <a:cubicBezTo>
                  <a:pt x="11201" y="7162"/>
                  <a:pt x="11217" y="7268"/>
                  <a:pt x="11225" y="7367"/>
                </a:cubicBezTo>
                <a:cubicBezTo>
                  <a:pt x="11250" y="7506"/>
                  <a:pt x="11258" y="7637"/>
                  <a:pt x="11266" y="7777"/>
                </a:cubicBezTo>
                <a:cubicBezTo>
                  <a:pt x="11266" y="7792"/>
                  <a:pt x="11275" y="7798"/>
                  <a:pt x="11285" y="7798"/>
                </a:cubicBezTo>
                <a:cubicBezTo>
                  <a:pt x="11295" y="7798"/>
                  <a:pt x="11307" y="7790"/>
                  <a:pt x="11307" y="7777"/>
                </a:cubicBezTo>
                <a:cubicBezTo>
                  <a:pt x="11315" y="7732"/>
                  <a:pt x="11315" y="7681"/>
                  <a:pt x="11309" y="7635"/>
                </a:cubicBezTo>
                <a:lnTo>
                  <a:pt x="11309" y="7635"/>
                </a:lnTo>
                <a:cubicBezTo>
                  <a:pt x="11325" y="7682"/>
                  <a:pt x="11341" y="7721"/>
                  <a:pt x="11356" y="7768"/>
                </a:cubicBezTo>
                <a:cubicBezTo>
                  <a:pt x="11356" y="7777"/>
                  <a:pt x="11363" y="7781"/>
                  <a:pt x="11369" y="7781"/>
                </a:cubicBezTo>
                <a:cubicBezTo>
                  <a:pt x="11375" y="7781"/>
                  <a:pt x="11381" y="7777"/>
                  <a:pt x="11381" y="7768"/>
                </a:cubicBezTo>
                <a:cubicBezTo>
                  <a:pt x="11389" y="7727"/>
                  <a:pt x="11381" y="7686"/>
                  <a:pt x="11365" y="7645"/>
                </a:cubicBezTo>
                <a:cubicBezTo>
                  <a:pt x="11348" y="7588"/>
                  <a:pt x="11348" y="7531"/>
                  <a:pt x="11332" y="7481"/>
                </a:cubicBezTo>
                <a:cubicBezTo>
                  <a:pt x="11299" y="7367"/>
                  <a:pt x="11274" y="7252"/>
                  <a:pt x="11266" y="7137"/>
                </a:cubicBezTo>
                <a:lnTo>
                  <a:pt x="11266" y="7137"/>
                </a:lnTo>
                <a:lnTo>
                  <a:pt x="11324" y="7186"/>
                </a:lnTo>
                <a:cubicBezTo>
                  <a:pt x="11332" y="7203"/>
                  <a:pt x="11340" y="7227"/>
                  <a:pt x="11340" y="7244"/>
                </a:cubicBezTo>
                <a:cubicBezTo>
                  <a:pt x="11356" y="7309"/>
                  <a:pt x="11373" y="7375"/>
                  <a:pt x="11381" y="7440"/>
                </a:cubicBezTo>
                <a:cubicBezTo>
                  <a:pt x="11389" y="7506"/>
                  <a:pt x="11397" y="7572"/>
                  <a:pt x="11406" y="7637"/>
                </a:cubicBezTo>
                <a:cubicBezTo>
                  <a:pt x="11422" y="7695"/>
                  <a:pt x="11422" y="7768"/>
                  <a:pt x="11438" y="7842"/>
                </a:cubicBezTo>
                <a:cubicBezTo>
                  <a:pt x="11438" y="7850"/>
                  <a:pt x="11445" y="7854"/>
                  <a:pt x="11451" y="7854"/>
                </a:cubicBezTo>
                <a:cubicBezTo>
                  <a:pt x="11457" y="7854"/>
                  <a:pt x="11463" y="7850"/>
                  <a:pt x="11463" y="7842"/>
                </a:cubicBezTo>
                <a:cubicBezTo>
                  <a:pt x="11471" y="7777"/>
                  <a:pt x="11463" y="7711"/>
                  <a:pt x="11447" y="7654"/>
                </a:cubicBezTo>
                <a:cubicBezTo>
                  <a:pt x="11438" y="7588"/>
                  <a:pt x="11422" y="7522"/>
                  <a:pt x="11414" y="7457"/>
                </a:cubicBezTo>
                <a:cubicBezTo>
                  <a:pt x="11406" y="7391"/>
                  <a:pt x="11389" y="7334"/>
                  <a:pt x="11373" y="7268"/>
                </a:cubicBezTo>
                <a:lnTo>
                  <a:pt x="11356" y="7219"/>
                </a:lnTo>
                <a:lnTo>
                  <a:pt x="11356" y="7219"/>
                </a:lnTo>
                <a:lnTo>
                  <a:pt x="11397" y="7252"/>
                </a:lnTo>
                <a:cubicBezTo>
                  <a:pt x="11406" y="7285"/>
                  <a:pt x="11414" y="7317"/>
                  <a:pt x="11422" y="7350"/>
                </a:cubicBezTo>
                <a:cubicBezTo>
                  <a:pt x="11438" y="7416"/>
                  <a:pt x="11447" y="7490"/>
                  <a:pt x="11455" y="7555"/>
                </a:cubicBezTo>
                <a:cubicBezTo>
                  <a:pt x="11463" y="7621"/>
                  <a:pt x="11479" y="7678"/>
                  <a:pt x="11488" y="7744"/>
                </a:cubicBezTo>
                <a:cubicBezTo>
                  <a:pt x="11479" y="7801"/>
                  <a:pt x="11488" y="7859"/>
                  <a:pt x="11504" y="7908"/>
                </a:cubicBezTo>
                <a:cubicBezTo>
                  <a:pt x="11508" y="7912"/>
                  <a:pt x="11512" y="7914"/>
                  <a:pt x="11516" y="7914"/>
                </a:cubicBezTo>
                <a:cubicBezTo>
                  <a:pt x="11520" y="7914"/>
                  <a:pt x="11524" y="7912"/>
                  <a:pt x="11529" y="7908"/>
                </a:cubicBezTo>
                <a:cubicBezTo>
                  <a:pt x="11537" y="7859"/>
                  <a:pt x="11537" y="7801"/>
                  <a:pt x="11529" y="7744"/>
                </a:cubicBezTo>
                <a:cubicBezTo>
                  <a:pt x="11520" y="7686"/>
                  <a:pt x="11504" y="7621"/>
                  <a:pt x="11496" y="7563"/>
                </a:cubicBezTo>
                <a:cubicBezTo>
                  <a:pt x="11488" y="7506"/>
                  <a:pt x="11471" y="7432"/>
                  <a:pt x="11455" y="7375"/>
                </a:cubicBezTo>
                <a:cubicBezTo>
                  <a:pt x="11447" y="7342"/>
                  <a:pt x="11438" y="7317"/>
                  <a:pt x="11430" y="7293"/>
                </a:cubicBezTo>
                <a:lnTo>
                  <a:pt x="11430" y="7293"/>
                </a:lnTo>
                <a:lnTo>
                  <a:pt x="11504" y="7358"/>
                </a:lnTo>
                <a:cubicBezTo>
                  <a:pt x="11496" y="7375"/>
                  <a:pt x="11496" y="7391"/>
                  <a:pt x="11504" y="7408"/>
                </a:cubicBezTo>
                <a:cubicBezTo>
                  <a:pt x="11504" y="7465"/>
                  <a:pt x="11512" y="7514"/>
                  <a:pt x="11520" y="7572"/>
                </a:cubicBezTo>
                <a:cubicBezTo>
                  <a:pt x="11529" y="7629"/>
                  <a:pt x="11545" y="7695"/>
                  <a:pt x="11545" y="7752"/>
                </a:cubicBezTo>
                <a:lnTo>
                  <a:pt x="11545" y="7842"/>
                </a:lnTo>
                <a:cubicBezTo>
                  <a:pt x="11545" y="7867"/>
                  <a:pt x="11553" y="7900"/>
                  <a:pt x="11553" y="7924"/>
                </a:cubicBezTo>
                <a:cubicBezTo>
                  <a:pt x="11557" y="7932"/>
                  <a:pt x="11563" y="7936"/>
                  <a:pt x="11570" y="7936"/>
                </a:cubicBezTo>
                <a:cubicBezTo>
                  <a:pt x="11576" y="7936"/>
                  <a:pt x="11582" y="7932"/>
                  <a:pt x="11586" y="7924"/>
                </a:cubicBezTo>
                <a:cubicBezTo>
                  <a:pt x="11594" y="7867"/>
                  <a:pt x="11594" y="7809"/>
                  <a:pt x="11586" y="7752"/>
                </a:cubicBezTo>
                <a:cubicBezTo>
                  <a:pt x="11578" y="7695"/>
                  <a:pt x="11570" y="7645"/>
                  <a:pt x="11561" y="7588"/>
                </a:cubicBezTo>
                <a:cubicBezTo>
                  <a:pt x="11545" y="7531"/>
                  <a:pt x="11537" y="7473"/>
                  <a:pt x="11529" y="7416"/>
                </a:cubicBezTo>
                <a:lnTo>
                  <a:pt x="11529" y="7383"/>
                </a:lnTo>
                <a:lnTo>
                  <a:pt x="11553" y="7408"/>
                </a:lnTo>
                <a:lnTo>
                  <a:pt x="11561" y="7465"/>
                </a:lnTo>
                <a:cubicBezTo>
                  <a:pt x="11578" y="7522"/>
                  <a:pt x="11586" y="7588"/>
                  <a:pt x="11586" y="7654"/>
                </a:cubicBezTo>
                <a:cubicBezTo>
                  <a:pt x="11594" y="7719"/>
                  <a:pt x="11602" y="7768"/>
                  <a:pt x="11611" y="7826"/>
                </a:cubicBezTo>
                <a:cubicBezTo>
                  <a:pt x="11611" y="7859"/>
                  <a:pt x="11611" y="7883"/>
                  <a:pt x="11619" y="7908"/>
                </a:cubicBezTo>
                <a:cubicBezTo>
                  <a:pt x="11627" y="7932"/>
                  <a:pt x="11635" y="7957"/>
                  <a:pt x="11635" y="7990"/>
                </a:cubicBezTo>
                <a:cubicBezTo>
                  <a:pt x="11639" y="7998"/>
                  <a:pt x="11647" y="8002"/>
                  <a:pt x="11655" y="8002"/>
                </a:cubicBezTo>
                <a:cubicBezTo>
                  <a:pt x="11662" y="8002"/>
                  <a:pt x="11668" y="7998"/>
                  <a:pt x="11668" y="7990"/>
                </a:cubicBezTo>
                <a:cubicBezTo>
                  <a:pt x="11676" y="7965"/>
                  <a:pt x="11676" y="7941"/>
                  <a:pt x="11668" y="7924"/>
                </a:cubicBezTo>
                <a:cubicBezTo>
                  <a:pt x="11668" y="7900"/>
                  <a:pt x="11660" y="7867"/>
                  <a:pt x="11660" y="7842"/>
                </a:cubicBezTo>
                <a:cubicBezTo>
                  <a:pt x="11652" y="7777"/>
                  <a:pt x="11643" y="7719"/>
                  <a:pt x="11627" y="7662"/>
                </a:cubicBezTo>
                <a:cubicBezTo>
                  <a:pt x="11619" y="7604"/>
                  <a:pt x="11619" y="7547"/>
                  <a:pt x="11602" y="7481"/>
                </a:cubicBezTo>
                <a:cubicBezTo>
                  <a:pt x="11602" y="7465"/>
                  <a:pt x="11594" y="7449"/>
                  <a:pt x="11594" y="7432"/>
                </a:cubicBezTo>
                <a:lnTo>
                  <a:pt x="11594" y="7432"/>
                </a:lnTo>
                <a:lnTo>
                  <a:pt x="11627" y="7465"/>
                </a:lnTo>
                <a:lnTo>
                  <a:pt x="11652" y="7490"/>
                </a:lnTo>
                <a:lnTo>
                  <a:pt x="11652" y="7498"/>
                </a:lnTo>
                <a:cubicBezTo>
                  <a:pt x="11660" y="7572"/>
                  <a:pt x="11668" y="7645"/>
                  <a:pt x="11676" y="7719"/>
                </a:cubicBezTo>
                <a:cubicBezTo>
                  <a:pt x="11684" y="7793"/>
                  <a:pt x="11693" y="7859"/>
                  <a:pt x="11709" y="7924"/>
                </a:cubicBezTo>
                <a:cubicBezTo>
                  <a:pt x="11709" y="7949"/>
                  <a:pt x="11717" y="7973"/>
                  <a:pt x="11725" y="7998"/>
                </a:cubicBezTo>
                <a:cubicBezTo>
                  <a:pt x="11725" y="8023"/>
                  <a:pt x="11734" y="8039"/>
                  <a:pt x="11742" y="8064"/>
                </a:cubicBezTo>
                <a:lnTo>
                  <a:pt x="11766" y="8064"/>
                </a:lnTo>
                <a:cubicBezTo>
                  <a:pt x="11791" y="8039"/>
                  <a:pt x="11766" y="7965"/>
                  <a:pt x="11758" y="7941"/>
                </a:cubicBezTo>
                <a:cubicBezTo>
                  <a:pt x="11742" y="7867"/>
                  <a:pt x="11725" y="7801"/>
                  <a:pt x="11717" y="7736"/>
                </a:cubicBezTo>
                <a:cubicBezTo>
                  <a:pt x="11709" y="7670"/>
                  <a:pt x="11701" y="7596"/>
                  <a:pt x="11684" y="7531"/>
                </a:cubicBezTo>
                <a:lnTo>
                  <a:pt x="11684" y="7531"/>
                </a:lnTo>
                <a:lnTo>
                  <a:pt x="11742" y="7580"/>
                </a:lnTo>
                <a:lnTo>
                  <a:pt x="11742" y="7613"/>
                </a:lnTo>
                <a:cubicBezTo>
                  <a:pt x="11750" y="7670"/>
                  <a:pt x="11758" y="7727"/>
                  <a:pt x="11766" y="7785"/>
                </a:cubicBezTo>
                <a:cubicBezTo>
                  <a:pt x="11775" y="7842"/>
                  <a:pt x="11775" y="7891"/>
                  <a:pt x="11783" y="7949"/>
                </a:cubicBezTo>
                <a:cubicBezTo>
                  <a:pt x="11783" y="8006"/>
                  <a:pt x="11791" y="8055"/>
                  <a:pt x="11816" y="8105"/>
                </a:cubicBezTo>
                <a:cubicBezTo>
                  <a:pt x="11819" y="8111"/>
                  <a:pt x="11823" y="8113"/>
                  <a:pt x="11828" y="8113"/>
                </a:cubicBezTo>
                <a:cubicBezTo>
                  <a:pt x="11835" y="8113"/>
                  <a:pt x="11843" y="8106"/>
                  <a:pt x="11848" y="8096"/>
                </a:cubicBezTo>
                <a:cubicBezTo>
                  <a:pt x="11840" y="8072"/>
                  <a:pt x="11840" y="8047"/>
                  <a:pt x="11832" y="8023"/>
                </a:cubicBezTo>
                <a:cubicBezTo>
                  <a:pt x="11824" y="7998"/>
                  <a:pt x="11824" y="7965"/>
                  <a:pt x="11816" y="7932"/>
                </a:cubicBezTo>
                <a:cubicBezTo>
                  <a:pt x="11816" y="7883"/>
                  <a:pt x="11807" y="7834"/>
                  <a:pt x="11799" y="7785"/>
                </a:cubicBezTo>
                <a:cubicBezTo>
                  <a:pt x="11791" y="7727"/>
                  <a:pt x="11783" y="7678"/>
                  <a:pt x="11775" y="7621"/>
                </a:cubicBezTo>
                <a:lnTo>
                  <a:pt x="11775" y="7613"/>
                </a:lnTo>
                <a:lnTo>
                  <a:pt x="11799" y="7637"/>
                </a:lnTo>
                <a:cubicBezTo>
                  <a:pt x="11807" y="7662"/>
                  <a:pt x="11816" y="7686"/>
                  <a:pt x="11816" y="7711"/>
                </a:cubicBezTo>
                <a:cubicBezTo>
                  <a:pt x="11832" y="7768"/>
                  <a:pt x="11840" y="7834"/>
                  <a:pt x="11857" y="7900"/>
                </a:cubicBezTo>
                <a:cubicBezTo>
                  <a:pt x="11865" y="7965"/>
                  <a:pt x="11881" y="8031"/>
                  <a:pt x="11898" y="8096"/>
                </a:cubicBezTo>
                <a:cubicBezTo>
                  <a:pt x="11898" y="8137"/>
                  <a:pt x="11898" y="8187"/>
                  <a:pt x="11930" y="8219"/>
                </a:cubicBezTo>
                <a:cubicBezTo>
                  <a:pt x="11935" y="8222"/>
                  <a:pt x="11939" y="8223"/>
                  <a:pt x="11943" y="8223"/>
                </a:cubicBezTo>
                <a:cubicBezTo>
                  <a:pt x="11952" y="8223"/>
                  <a:pt x="11957" y="8217"/>
                  <a:pt x="11963" y="8211"/>
                </a:cubicBezTo>
                <a:lnTo>
                  <a:pt x="11963" y="8195"/>
                </a:lnTo>
                <a:cubicBezTo>
                  <a:pt x="11963" y="8195"/>
                  <a:pt x="11955" y="8187"/>
                  <a:pt x="11947" y="8187"/>
                </a:cubicBezTo>
                <a:cubicBezTo>
                  <a:pt x="11938" y="8146"/>
                  <a:pt x="11930" y="8105"/>
                  <a:pt x="11922" y="8055"/>
                </a:cubicBezTo>
                <a:cubicBezTo>
                  <a:pt x="11914" y="7998"/>
                  <a:pt x="11898" y="7941"/>
                  <a:pt x="11881" y="7883"/>
                </a:cubicBezTo>
                <a:cubicBezTo>
                  <a:pt x="11873" y="7826"/>
                  <a:pt x="11857" y="7768"/>
                  <a:pt x="11840" y="7711"/>
                </a:cubicBezTo>
                <a:cubicBezTo>
                  <a:pt x="11840" y="7695"/>
                  <a:pt x="11832" y="7678"/>
                  <a:pt x="11832" y="7662"/>
                </a:cubicBezTo>
                <a:lnTo>
                  <a:pt x="11832" y="7662"/>
                </a:lnTo>
                <a:lnTo>
                  <a:pt x="11881" y="7719"/>
                </a:lnTo>
                <a:cubicBezTo>
                  <a:pt x="11889" y="7744"/>
                  <a:pt x="11898" y="7768"/>
                  <a:pt x="11906" y="7801"/>
                </a:cubicBezTo>
                <a:cubicBezTo>
                  <a:pt x="11914" y="7842"/>
                  <a:pt x="11914" y="7883"/>
                  <a:pt x="11922" y="7932"/>
                </a:cubicBezTo>
                <a:cubicBezTo>
                  <a:pt x="11930" y="7973"/>
                  <a:pt x="11938" y="8023"/>
                  <a:pt x="11947" y="8064"/>
                </a:cubicBezTo>
                <a:cubicBezTo>
                  <a:pt x="11947" y="8088"/>
                  <a:pt x="11955" y="8105"/>
                  <a:pt x="11963" y="8129"/>
                </a:cubicBezTo>
                <a:cubicBezTo>
                  <a:pt x="11963" y="8154"/>
                  <a:pt x="11971" y="8170"/>
                  <a:pt x="11988" y="8187"/>
                </a:cubicBezTo>
                <a:cubicBezTo>
                  <a:pt x="11988" y="8191"/>
                  <a:pt x="11992" y="8193"/>
                  <a:pt x="11996" y="8193"/>
                </a:cubicBezTo>
                <a:cubicBezTo>
                  <a:pt x="12000" y="8193"/>
                  <a:pt x="12004" y="8191"/>
                  <a:pt x="12004" y="8187"/>
                </a:cubicBezTo>
                <a:cubicBezTo>
                  <a:pt x="12020" y="8154"/>
                  <a:pt x="12004" y="8105"/>
                  <a:pt x="11996" y="8072"/>
                </a:cubicBezTo>
                <a:cubicBezTo>
                  <a:pt x="11988" y="8039"/>
                  <a:pt x="11971" y="7982"/>
                  <a:pt x="11963" y="7932"/>
                </a:cubicBezTo>
                <a:cubicBezTo>
                  <a:pt x="11955" y="7891"/>
                  <a:pt x="11947" y="7850"/>
                  <a:pt x="11938" y="7801"/>
                </a:cubicBezTo>
                <a:lnTo>
                  <a:pt x="11922" y="7752"/>
                </a:lnTo>
                <a:lnTo>
                  <a:pt x="11955" y="7785"/>
                </a:lnTo>
                <a:cubicBezTo>
                  <a:pt x="11971" y="7859"/>
                  <a:pt x="11979" y="7932"/>
                  <a:pt x="11996" y="8006"/>
                </a:cubicBezTo>
                <a:cubicBezTo>
                  <a:pt x="12012" y="8055"/>
                  <a:pt x="12029" y="8105"/>
                  <a:pt x="12037" y="8154"/>
                </a:cubicBezTo>
                <a:cubicBezTo>
                  <a:pt x="12045" y="8203"/>
                  <a:pt x="12045" y="8236"/>
                  <a:pt x="12086" y="8260"/>
                </a:cubicBezTo>
                <a:cubicBezTo>
                  <a:pt x="12089" y="8269"/>
                  <a:pt x="12096" y="8272"/>
                  <a:pt x="12103" y="8272"/>
                </a:cubicBezTo>
                <a:cubicBezTo>
                  <a:pt x="12117" y="8272"/>
                  <a:pt x="12132" y="8260"/>
                  <a:pt x="12127" y="8244"/>
                </a:cubicBezTo>
                <a:cubicBezTo>
                  <a:pt x="12135" y="8236"/>
                  <a:pt x="12135" y="8228"/>
                  <a:pt x="12127" y="8219"/>
                </a:cubicBezTo>
                <a:lnTo>
                  <a:pt x="12111" y="8219"/>
                </a:lnTo>
                <a:cubicBezTo>
                  <a:pt x="12102" y="8211"/>
                  <a:pt x="12094" y="8195"/>
                  <a:pt x="12094" y="8178"/>
                </a:cubicBezTo>
                <a:cubicBezTo>
                  <a:pt x="12094" y="8162"/>
                  <a:pt x="12086" y="8137"/>
                  <a:pt x="12086" y="8113"/>
                </a:cubicBezTo>
                <a:cubicBezTo>
                  <a:pt x="12070" y="8072"/>
                  <a:pt x="12053" y="8023"/>
                  <a:pt x="12045" y="7973"/>
                </a:cubicBezTo>
                <a:cubicBezTo>
                  <a:pt x="12029" y="7924"/>
                  <a:pt x="12020" y="7875"/>
                  <a:pt x="12012" y="7818"/>
                </a:cubicBezTo>
                <a:lnTo>
                  <a:pt x="12012" y="7818"/>
                </a:lnTo>
                <a:lnTo>
                  <a:pt x="12061" y="7867"/>
                </a:lnTo>
                <a:cubicBezTo>
                  <a:pt x="12078" y="7924"/>
                  <a:pt x="12086" y="7973"/>
                  <a:pt x="12111" y="8023"/>
                </a:cubicBezTo>
                <a:cubicBezTo>
                  <a:pt x="12119" y="8047"/>
                  <a:pt x="12127" y="8072"/>
                  <a:pt x="12127" y="8096"/>
                </a:cubicBezTo>
                <a:cubicBezTo>
                  <a:pt x="12127" y="8121"/>
                  <a:pt x="12127" y="8137"/>
                  <a:pt x="12135" y="8162"/>
                </a:cubicBezTo>
                <a:cubicBezTo>
                  <a:pt x="12135" y="8178"/>
                  <a:pt x="12143" y="8195"/>
                  <a:pt x="12152" y="8219"/>
                </a:cubicBezTo>
                <a:cubicBezTo>
                  <a:pt x="12168" y="8236"/>
                  <a:pt x="12176" y="8252"/>
                  <a:pt x="12193" y="8269"/>
                </a:cubicBezTo>
                <a:cubicBezTo>
                  <a:pt x="12193" y="8277"/>
                  <a:pt x="12199" y="8281"/>
                  <a:pt x="12205" y="8281"/>
                </a:cubicBezTo>
                <a:cubicBezTo>
                  <a:pt x="12211" y="8281"/>
                  <a:pt x="12217" y="8277"/>
                  <a:pt x="12217" y="8269"/>
                </a:cubicBezTo>
                <a:cubicBezTo>
                  <a:pt x="12217" y="8228"/>
                  <a:pt x="12184" y="8195"/>
                  <a:pt x="12176" y="8154"/>
                </a:cubicBezTo>
                <a:cubicBezTo>
                  <a:pt x="12168" y="8113"/>
                  <a:pt x="12160" y="8064"/>
                  <a:pt x="12143" y="8023"/>
                </a:cubicBezTo>
                <a:cubicBezTo>
                  <a:pt x="12135" y="7990"/>
                  <a:pt x="12127" y="7949"/>
                  <a:pt x="12111" y="7916"/>
                </a:cubicBezTo>
                <a:lnTo>
                  <a:pt x="12111" y="7916"/>
                </a:lnTo>
                <a:lnTo>
                  <a:pt x="12152" y="7949"/>
                </a:lnTo>
                <a:cubicBezTo>
                  <a:pt x="12176" y="8023"/>
                  <a:pt x="12209" y="8096"/>
                  <a:pt x="12225" y="8162"/>
                </a:cubicBezTo>
                <a:cubicBezTo>
                  <a:pt x="12234" y="8203"/>
                  <a:pt x="12242" y="8236"/>
                  <a:pt x="12250" y="8277"/>
                </a:cubicBezTo>
                <a:cubicBezTo>
                  <a:pt x="12266" y="8310"/>
                  <a:pt x="12283" y="8342"/>
                  <a:pt x="12316" y="8351"/>
                </a:cubicBezTo>
                <a:cubicBezTo>
                  <a:pt x="12316" y="8351"/>
                  <a:pt x="12324" y="8351"/>
                  <a:pt x="12324" y="8342"/>
                </a:cubicBezTo>
                <a:cubicBezTo>
                  <a:pt x="12332" y="8375"/>
                  <a:pt x="12348" y="8408"/>
                  <a:pt x="12381" y="8416"/>
                </a:cubicBezTo>
                <a:cubicBezTo>
                  <a:pt x="12389" y="8416"/>
                  <a:pt x="12398" y="8408"/>
                  <a:pt x="12398" y="8400"/>
                </a:cubicBezTo>
                <a:cubicBezTo>
                  <a:pt x="12398" y="8383"/>
                  <a:pt x="12381" y="8375"/>
                  <a:pt x="12381" y="8359"/>
                </a:cubicBezTo>
                <a:cubicBezTo>
                  <a:pt x="12365" y="8342"/>
                  <a:pt x="12365" y="8326"/>
                  <a:pt x="12357" y="8301"/>
                </a:cubicBezTo>
                <a:cubicBezTo>
                  <a:pt x="12340" y="8269"/>
                  <a:pt x="12324" y="8228"/>
                  <a:pt x="12307" y="8195"/>
                </a:cubicBezTo>
                <a:cubicBezTo>
                  <a:pt x="12291" y="8154"/>
                  <a:pt x="12275" y="8105"/>
                  <a:pt x="12266" y="8064"/>
                </a:cubicBezTo>
                <a:cubicBezTo>
                  <a:pt x="12266" y="8055"/>
                  <a:pt x="12258" y="8047"/>
                  <a:pt x="12258" y="8039"/>
                </a:cubicBezTo>
                <a:lnTo>
                  <a:pt x="12258" y="8039"/>
                </a:lnTo>
                <a:lnTo>
                  <a:pt x="12332" y="8096"/>
                </a:lnTo>
                <a:lnTo>
                  <a:pt x="12340" y="8113"/>
                </a:lnTo>
                <a:cubicBezTo>
                  <a:pt x="12357" y="8154"/>
                  <a:pt x="12373" y="8195"/>
                  <a:pt x="12381" y="8244"/>
                </a:cubicBezTo>
                <a:cubicBezTo>
                  <a:pt x="12398" y="8277"/>
                  <a:pt x="12406" y="8310"/>
                  <a:pt x="12422" y="8342"/>
                </a:cubicBezTo>
                <a:cubicBezTo>
                  <a:pt x="12430" y="8375"/>
                  <a:pt x="12447" y="8408"/>
                  <a:pt x="12471" y="8424"/>
                </a:cubicBezTo>
                <a:cubicBezTo>
                  <a:pt x="12474" y="8426"/>
                  <a:pt x="12477" y="8426"/>
                  <a:pt x="12480" y="8426"/>
                </a:cubicBezTo>
                <a:cubicBezTo>
                  <a:pt x="12493" y="8426"/>
                  <a:pt x="12503" y="8413"/>
                  <a:pt x="12496" y="8400"/>
                </a:cubicBezTo>
                <a:cubicBezTo>
                  <a:pt x="12480" y="8375"/>
                  <a:pt x="12463" y="8351"/>
                  <a:pt x="12455" y="8326"/>
                </a:cubicBezTo>
                <a:cubicBezTo>
                  <a:pt x="12447" y="8293"/>
                  <a:pt x="12430" y="8260"/>
                  <a:pt x="12414" y="8228"/>
                </a:cubicBezTo>
                <a:cubicBezTo>
                  <a:pt x="12406" y="8195"/>
                  <a:pt x="12398" y="8162"/>
                  <a:pt x="12381" y="8129"/>
                </a:cubicBezTo>
                <a:lnTo>
                  <a:pt x="12381" y="8129"/>
                </a:lnTo>
                <a:lnTo>
                  <a:pt x="12414" y="8154"/>
                </a:lnTo>
                <a:cubicBezTo>
                  <a:pt x="12414" y="8178"/>
                  <a:pt x="12422" y="8203"/>
                  <a:pt x="12439" y="8228"/>
                </a:cubicBezTo>
                <a:cubicBezTo>
                  <a:pt x="12455" y="8260"/>
                  <a:pt x="12471" y="8293"/>
                  <a:pt x="12488" y="8326"/>
                </a:cubicBezTo>
                <a:cubicBezTo>
                  <a:pt x="12504" y="8359"/>
                  <a:pt x="12512" y="8383"/>
                  <a:pt x="12529" y="8408"/>
                </a:cubicBezTo>
                <a:cubicBezTo>
                  <a:pt x="12535" y="8421"/>
                  <a:pt x="12553" y="8445"/>
                  <a:pt x="12577" y="8445"/>
                </a:cubicBezTo>
                <a:cubicBezTo>
                  <a:pt x="12582" y="8445"/>
                  <a:pt x="12588" y="8444"/>
                  <a:pt x="12594" y="8441"/>
                </a:cubicBezTo>
                <a:cubicBezTo>
                  <a:pt x="12603" y="8441"/>
                  <a:pt x="12603" y="8424"/>
                  <a:pt x="12594" y="8424"/>
                </a:cubicBezTo>
                <a:cubicBezTo>
                  <a:pt x="12586" y="8416"/>
                  <a:pt x="12578" y="8408"/>
                  <a:pt x="12570" y="8400"/>
                </a:cubicBezTo>
                <a:cubicBezTo>
                  <a:pt x="12562" y="8392"/>
                  <a:pt x="12553" y="8383"/>
                  <a:pt x="12545" y="8367"/>
                </a:cubicBezTo>
                <a:cubicBezTo>
                  <a:pt x="12537" y="8351"/>
                  <a:pt x="12529" y="8326"/>
                  <a:pt x="12521" y="8310"/>
                </a:cubicBezTo>
                <a:cubicBezTo>
                  <a:pt x="12496" y="8269"/>
                  <a:pt x="12471" y="8228"/>
                  <a:pt x="12455" y="8187"/>
                </a:cubicBezTo>
                <a:lnTo>
                  <a:pt x="12455" y="8187"/>
                </a:lnTo>
                <a:lnTo>
                  <a:pt x="12521" y="8236"/>
                </a:lnTo>
                <a:cubicBezTo>
                  <a:pt x="12529" y="8252"/>
                  <a:pt x="12529" y="8269"/>
                  <a:pt x="12537" y="8293"/>
                </a:cubicBezTo>
                <a:cubicBezTo>
                  <a:pt x="12545" y="8310"/>
                  <a:pt x="12553" y="8326"/>
                  <a:pt x="12562" y="8342"/>
                </a:cubicBezTo>
                <a:cubicBezTo>
                  <a:pt x="12578" y="8367"/>
                  <a:pt x="12586" y="8392"/>
                  <a:pt x="12603" y="8416"/>
                </a:cubicBezTo>
                <a:cubicBezTo>
                  <a:pt x="12611" y="8424"/>
                  <a:pt x="12611" y="8432"/>
                  <a:pt x="12627" y="8441"/>
                </a:cubicBezTo>
                <a:cubicBezTo>
                  <a:pt x="12570" y="8457"/>
                  <a:pt x="12521" y="8473"/>
                  <a:pt x="12471" y="8482"/>
                </a:cubicBezTo>
                <a:cubicBezTo>
                  <a:pt x="12398" y="8498"/>
                  <a:pt x="12324" y="8514"/>
                  <a:pt x="12258" y="8531"/>
                </a:cubicBezTo>
                <a:cubicBezTo>
                  <a:pt x="12193" y="8564"/>
                  <a:pt x="12135" y="8588"/>
                  <a:pt x="12070" y="8613"/>
                </a:cubicBezTo>
                <a:cubicBezTo>
                  <a:pt x="11922" y="8662"/>
                  <a:pt x="11783" y="8728"/>
                  <a:pt x="11652" y="8801"/>
                </a:cubicBezTo>
                <a:cubicBezTo>
                  <a:pt x="11332" y="8974"/>
                  <a:pt x="10996" y="9121"/>
                  <a:pt x="10651" y="9236"/>
                </a:cubicBezTo>
                <a:lnTo>
                  <a:pt x="10627" y="9236"/>
                </a:lnTo>
                <a:cubicBezTo>
                  <a:pt x="10758" y="9064"/>
                  <a:pt x="10873" y="8875"/>
                  <a:pt x="10946" y="8670"/>
                </a:cubicBezTo>
                <a:cubicBezTo>
                  <a:pt x="11004" y="8498"/>
                  <a:pt x="11045" y="8326"/>
                  <a:pt x="11069" y="8146"/>
                </a:cubicBezTo>
                <a:cubicBezTo>
                  <a:pt x="11086" y="8039"/>
                  <a:pt x="11094" y="7941"/>
                  <a:pt x="11094" y="7834"/>
                </a:cubicBezTo>
                <a:cubicBezTo>
                  <a:pt x="11094" y="7809"/>
                  <a:pt x="11102" y="7785"/>
                  <a:pt x="11102" y="7760"/>
                </a:cubicBezTo>
                <a:cubicBezTo>
                  <a:pt x="11110" y="7703"/>
                  <a:pt x="11110" y="7654"/>
                  <a:pt x="11102" y="7596"/>
                </a:cubicBezTo>
                <a:cubicBezTo>
                  <a:pt x="11110" y="7588"/>
                  <a:pt x="11110" y="7572"/>
                  <a:pt x="11119" y="7563"/>
                </a:cubicBezTo>
                <a:cubicBezTo>
                  <a:pt x="11119" y="7604"/>
                  <a:pt x="11135" y="7645"/>
                  <a:pt x="11160" y="7678"/>
                </a:cubicBezTo>
                <a:cubicBezTo>
                  <a:pt x="11162" y="7681"/>
                  <a:pt x="11165" y="7682"/>
                  <a:pt x="11168" y="7682"/>
                </a:cubicBezTo>
                <a:cubicBezTo>
                  <a:pt x="11176" y="7682"/>
                  <a:pt x="11184" y="7676"/>
                  <a:pt x="11184" y="7670"/>
                </a:cubicBezTo>
                <a:cubicBezTo>
                  <a:pt x="11184" y="7681"/>
                  <a:pt x="11184" y="7692"/>
                  <a:pt x="11184" y="7703"/>
                </a:cubicBezTo>
                <a:cubicBezTo>
                  <a:pt x="11188" y="7710"/>
                  <a:pt x="11194" y="7712"/>
                  <a:pt x="11200" y="7712"/>
                </a:cubicBezTo>
                <a:cubicBezTo>
                  <a:pt x="11209" y="7712"/>
                  <a:pt x="11217" y="7708"/>
                  <a:pt x="11217" y="7703"/>
                </a:cubicBezTo>
                <a:cubicBezTo>
                  <a:pt x="11225" y="7637"/>
                  <a:pt x="11225" y="7580"/>
                  <a:pt x="11217" y="7514"/>
                </a:cubicBezTo>
                <a:cubicBezTo>
                  <a:pt x="11209" y="7457"/>
                  <a:pt x="11209" y="7391"/>
                  <a:pt x="11201" y="7326"/>
                </a:cubicBezTo>
                <a:cubicBezTo>
                  <a:pt x="11192" y="7227"/>
                  <a:pt x="11160" y="7137"/>
                  <a:pt x="11143" y="7039"/>
                </a:cubicBezTo>
                <a:close/>
                <a:moveTo>
                  <a:pt x="12972" y="8793"/>
                </a:moveTo>
                <a:cubicBezTo>
                  <a:pt x="12988" y="8826"/>
                  <a:pt x="13004" y="8859"/>
                  <a:pt x="13021" y="8892"/>
                </a:cubicBezTo>
                <a:cubicBezTo>
                  <a:pt x="13037" y="8924"/>
                  <a:pt x="13078" y="8990"/>
                  <a:pt x="13103" y="9039"/>
                </a:cubicBezTo>
                <a:cubicBezTo>
                  <a:pt x="13095" y="9023"/>
                  <a:pt x="13086" y="9015"/>
                  <a:pt x="13078" y="9006"/>
                </a:cubicBezTo>
                <a:lnTo>
                  <a:pt x="12963" y="8908"/>
                </a:lnTo>
                <a:cubicBezTo>
                  <a:pt x="12957" y="8908"/>
                  <a:pt x="12951" y="8913"/>
                  <a:pt x="12948" y="8918"/>
                </a:cubicBezTo>
                <a:lnTo>
                  <a:pt x="12948" y="8918"/>
                </a:lnTo>
                <a:lnTo>
                  <a:pt x="12881" y="8859"/>
                </a:lnTo>
                <a:cubicBezTo>
                  <a:pt x="12873" y="8859"/>
                  <a:pt x="12865" y="8867"/>
                  <a:pt x="12873" y="8875"/>
                </a:cubicBezTo>
                <a:cubicBezTo>
                  <a:pt x="12922" y="8924"/>
                  <a:pt x="12972" y="8974"/>
                  <a:pt x="13029" y="9023"/>
                </a:cubicBezTo>
                <a:cubicBezTo>
                  <a:pt x="13054" y="9039"/>
                  <a:pt x="13078" y="9056"/>
                  <a:pt x="13103" y="9080"/>
                </a:cubicBezTo>
                <a:cubicBezTo>
                  <a:pt x="13111" y="9097"/>
                  <a:pt x="13127" y="9105"/>
                  <a:pt x="13152" y="9113"/>
                </a:cubicBezTo>
                <a:lnTo>
                  <a:pt x="13152" y="9129"/>
                </a:lnTo>
                <a:lnTo>
                  <a:pt x="13136" y="9113"/>
                </a:lnTo>
                <a:lnTo>
                  <a:pt x="13037" y="9031"/>
                </a:lnTo>
                <a:cubicBezTo>
                  <a:pt x="12972" y="8982"/>
                  <a:pt x="12898" y="8933"/>
                  <a:pt x="12832" y="8883"/>
                </a:cubicBezTo>
                <a:lnTo>
                  <a:pt x="12824" y="8892"/>
                </a:lnTo>
                <a:cubicBezTo>
                  <a:pt x="12890" y="8949"/>
                  <a:pt x="12963" y="8998"/>
                  <a:pt x="13037" y="9056"/>
                </a:cubicBezTo>
                <a:lnTo>
                  <a:pt x="13136" y="9129"/>
                </a:lnTo>
                <a:lnTo>
                  <a:pt x="13185" y="9170"/>
                </a:lnTo>
                <a:lnTo>
                  <a:pt x="13226" y="9244"/>
                </a:lnTo>
                <a:lnTo>
                  <a:pt x="13226" y="9244"/>
                </a:lnTo>
                <a:lnTo>
                  <a:pt x="13168" y="9203"/>
                </a:lnTo>
                <a:cubicBezTo>
                  <a:pt x="13119" y="9162"/>
                  <a:pt x="13078" y="9121"/>
                  <a:pt x="13029" y="9088"/>
                </a:cubicBezTo>
                <a:cubicBezTo>
                  <a:pt x="12947" y="9015"/>
                  <a:pt x="12857" y="8949"/>
                  <a:pt x="12767" y="8883"/>
                </a:cubicBezTo>
                <a:cubicBezTo>
                  <a:pt x="12816" y="8859"/>
                  <a:pt x="12865" y="8842"/>
                  <a:pt x="12914" y="8826"/>
                </a:cubicBezTo>
                <a:cubicBezTo>
                  <a:pt x="12931" y="8818"/>
                  <a:pt x="12947" y="8801"/>
                  <a:pt x="12972" y="8793"/>
                </a:cubicBezTo>
                <a:close/>
                <a:moveTo>
                  <a:pt x="13578" y="8793"/>
                </a:moveTo>
                <a:cubicBezTo>
                  <a:pt x="13586" y="8818"/>
                  <a:pt x="13603" y="8834"/>
                  <a:pt x="13619" y="8859"/>
                </a:cubicBezTo>
                <a:cubicBezTo>
                  <a:pt x="13636" y="8916"/>
                  <a:pt x="13652" y="8974"/>
                  <a:pt x="13668" y="9031"/>
                </a:cubicBezTo>
                <a:cubicBezTo>
                  <a:pt x="13693" y="9113"/>
                  <a:pt x="13709" y="9187"/>
                  <a:pt x="13718" y="9269"/>
                </a:cubicBezTo>
                <a:cubicBezTo>
                  <a:pt x="13709" y="9252"/>
                  <a:pt x="13693" y="9228"/>
                  <a:pt x="13685" y="9211"/>
                </a:cubicBezTo>
                <a:cubicBezTo>
                  <a:pt x="13677" y="9187"/>
                  <a:pt x="13677" y="9179"/>
                  <a:pt x="13668" y="9162"/>
                </a:cubicBezTo>
                <a:cubicBezTo>
                  <a:pt x="13652" y="9105"/>
                  <a:pt x="13636" y="9039"/>
                  <a:pt x="13619" y="8982"/>
                </a:cubicBezTo>
                <a:cubicBezTo>
                  <a:pt x="13595" y="8916"/>
                  <a:pt x="13578" y="8851"/>
                  <a:pt x="13578" y="8793"/>
                </a:cubicBezTo>
                <a:close/>
                <a:moveTo>
                  <a:pt x="4600" y="9187"/>
                </a:moveTo>
                <a:cubicBezTo>
                  <a:pt x="4617" y="9219"/>
                  <a:pt x="4641" y="9252"/>
                  <a:pt x="4666" y="9293"/>
                </a:cubicBezTo>
                <a:lnTo>
                  <a:pt x="4666" y="9293"/>
                </a:lnTo>
                <a:lnTo>
                  <a:pt x="4568" y="9285"/>
                </a:lnTo>
                <a:lnTo>
                  <a:pt x="4551" y="9269"/>
                </a:lnTo>
                <a:cubicBezTo>
                  <a:pt x="4568" y="9244"/>
                  <a:pt x="4584" y="9220"/>
                  <a:pt x="4600" y="9187"/>
                </a:cubicBezTo>
                <a:close/>
                <a:moveTo>
                  <a:pt x="10389" y="9187"/>
                </a:moveTo>
                <a:lnTo>
                  <a:pt x="10389" y="9187"/>
                </a:lnTo>
                <a:cubicBezTo>
                  <a:pt x="10356" y="9228"/>
                  <a:pt x="10323" y="9261"/>
                  <a:pt x="10291" y="9302"/>
                </a:cubicBezTo>
                <a:cubicBezTo>
                  <a:pt x="10274" y="9302"/>
                  <a:pt x="10266" y="9302"/>
                  <a:pt x="10282" y="9285"/>
                </a:cubicBezTo>
                <a:cubicBezTo>
                  <a:pt x="10291" y="9277"/>
                  <a:pt x="10331" y="9244"/>
                  <a:pt x="10356" y="9220"/>
                </a:cubicBezTo>
                <a:lnTo>
                  <a:pt x="10389" y="9187"/>
                </a:lnTo>
                <a:close/>
                <a:moveTo>
                  <a:pt x="4871" y="8769"/>
                </a:moveTo>
                <a:cubicBezTo>
                  <a:pt x="4904" y="8785"/>
                  <a:pt x="4928" y="8801"/>
                  <a:pt x="4961" y="8818"/>
                </a:cubicBezTo>
                <a:cubicBezTo>
                  <a:pt x="5043" y="8851"/>
                  <a:pt x="5125" y="8875"/>
                  <a:pt x="5207" y="8916"/>
                </a:cubicBezTo>
                <a:cubicBezTo>
                  <a:pt x="5355" y="8990"/>
                  <a:pt x="5510" y="9056"/>
                  <a:pt x="5674" y="9105"/>
                </a:cubicBezTo>
                <a:cubicBezTo>
                  <a:pt x="5740" y="9129"/>
                  <a:pt x="5797" y="9162"/>
                  <a:pt x="5855" y="9203"/>
                </a:cubicBezTo>
                <a:cubicBezTo>
                  <a:pt x="5937" y="9244"/>
                  <a:pt x="6019" y="9277"/>
                  <a:pt x="6101" y="9318"/>
                </a:cubicBezTo>
                <a:lnTo>
                  <a:pt x="5855" y="9318"/>
                </a:lnTo>
                <a:cubicBezTo>
                  <a:pt x="5811" y="9321"/>
                  <a:pt x="5767" y="9323"/>
                  <a:pt x="5722" y="9323"/>
                </a:cubicBezTo>
                <a:cubicBezTo>
                  <a:pt x="5660" y="9323"/>
                  <a:pt x="5598" y="9319"/>
                  <a:pt x="5535" y="9310"/>
                </a:cubicBezTo>
                <a:cubicBezTo>
                  <a:pt x="5439" y="9300"/>
                  <a:pt x="5340" y="9296"/>
                  <a:pt x="5242" y="9296"/>
                </a:cubicBezTo>
                <a:cubicBezTo>
                  <a:pt x="5172" y="9296"/>
                  <a:pt x="5103" y="9298"/>
                  <a:pt x="5035" y="9302"/>
                </a:cubicBezTo>
                <a:lnTo>
                  <a:pt x="4814" y="9302"/>
                </a:lnTo>
                <a:cubicBezTo>
                  <a:pt x="4805" y="9277"/>
                  <a:pt x="4781" y="9261"/>
                  <a:pt x="4764" y="9236"/>
                </a:cubicBezTo>
                <a:cubicBezTo>
                  <a:pt x="4748" y="9211"/>
                  <a:pt x="4740" y="9187"/>
                  <a:pt x="4723" y="9170"/>
                </a:cubicBezTo>
                <a:cubicBezTo>
                  <a:pt x="4707" y="9146"/>
                  <a:pt x="4691" y="9129"/>
                  <a:pt x="4674" y="9105"/>
                </a:cubicBezTo>
                <a:cubicBezTo>
                  <a:pt x="4674" y="9101"/>
                  <a:pt x="4672" y="9099"/>
                  <a:pt x="4669" y="9099"/>
                </a:cubicBezTo>
                <a:cubicBezTo>
                  <a:pt x="4666" y="9099"/>
                  <a:pt x="4662" y="9101"/>
                  <a:pt x="4658" y="9105"/>
                </a:cubicBezTo>
                <a:cubicBezTo>
                  <a:pt x="4674" y="9129"/>
                  <a:pt x="4691" y="9146"/>
                  <a:pt x="4707" y="9170"/>
                </a:cubicBezTo>
                <a:cubicBezTo>
                  <a:pt x="4723" y="9195"/>
                  <a:pt x="4732" y="9220"/>
                  <a:pt x="4748" y="9244"/>
                </a:cubicBezTo>
                <a:cubicBezTo>
                  <a:pt x="4756" y="9269"/>
                  <a:pt x="4781" y="9285"/>
                  <a:pt x="4789" y="9302"/>
                </a:cubicBezTo>
                <a:lnTo>
                  <a:pt x="4691" y="9302"/>
                </a:lnTo>
                <a:cubicBezTo>
                  <a:pt x="4658" y="9261"/>
                  <a:pt x="4633" y="9220"/>
                  <a:pt x="4609" y="9187"/>
                </a:cubicBezTo>
                <a:lnTo>
                  <a:pt x="4658" y="9105"/>
                </a:lnTo>
                <a:lnTo>
                  <a:pt x="4732" y="8990"/>
                </a:lnTo>
                <a:lnTo>
                  <a:pt x="4871" y="8769"/>
                </a:lnTo>
                <a:close/>
                <a:moveTo>
                  <a:pt x="10259" y="9236"/>
                </a:moveTo>
                <a:cubicBezTo>
                  <a:pt x="10232" y="9262"/>
                  <a:pt x="10212" y="9291"/>
                  <a:pt x="10209" y="9326"/>
                </a:cubicBezTo>
                <a:lnTo>
                  <a:pt x="10118" y="9359"/>
                </a:lnTo>
                <a:cubicBezTo>
                  <a:pt x="10151" y="9326"/>
                  <a:pt x="10192" y="9293"/>
                  <a:pt x="10233" y="9261"/>
                </a:cubicBezTo>
                <a:cubicBezTo>
                  <a:pt x="10241" y="9252"/>
                  <a:pt x="10250" y="9244"/>
                  <a:pt x="10259" y="9236"/>
                </a:cubicBezTo>
                <a:close/>
                <a:moveTo>
                  <a:pt x="6585" y="7293"/>
                </a:moveTo>
                <a:cubicBezTo>
                  <a:pt x="6585" y="7342"/>
                  <a:pt x="6576" y="7383"/>
                  <a:pt x="6568" y="7424"/>
                </a:cubicBezTo>
                <a:cubicBezTo>
                  <a:pt x="6560" y="7481"/>
                  <a:pt x="6552" y="7539"/>
                  <a:pt x="6544" y="7596"/>
                </a:cubicBezTo>
                <a:lnTo>
                  <a:pt x="6544" y="7678"/>
                </a:lnTo>
                <a:cubicBezTo>
                  <a:pt x="6544" y="7703"/>
                  <a:pt x="6544" y="7727"/>
                  <a:pt x="6535" y="7744"/>
                </a:cubicBezTo>
                <a:cubicBezTo>
                  <a:pt x="6519" y="7785"/>
                  <a:pt x="6511" y="7826"/>
                  <a:pt x="6552" y="7850"/>
                </a:cubicBezTo>
                <a:cubicBezTo>
                  <a:pt x="6554" y="7853"/>
                  <a:pt x="6557" y="7854"/>
                  <a:pt x="6560" y="7854"/>
                </a:cubicBezTo>
                <a:cubicBezTo>
                  <a:pt x="6568" y="7854"/>
                  <a:pt x="6576" y="7846"/>
                  <a:pt x="6576" y="7834"/>
                </a:cubicBezTo>
                <a:lnTo>
                  <a:pt x="6576" y="7826"/>
                </a:lnTo>
                <a:lnTo>
                  <a:pt x="6576" y="7818"/>
                </a:lnTo>
                <a:cubicBezTo>
                  <a:pt x="6560" y="7785"/>
                  <a:pt x="6585" y="7752"/>
                  <a:pt x="6593" y="7719"/>
                </a:cubicBezTo>
                <a:lnTo>
                  <a:pt x="6593" y="7752"/>
                </a:lnTo>
                <a:cubicBezTo>
                  <a:pt x="6593" y="7768"/>
                  <a:pt x="6593" y="7793"/>
                  <a:pt x="6601" y="7809"/>
                </a:cubicBezTo>
                <a:cubicBezTo>
                  <a:pt x="6601" y="7818"/>
                  <a:pt x="6609" y="7818"/>
                  <a:pt x="6617" y="7818"/>
                </a:cubicBezTo>
                <a:cubicBezTo>
                  <a:pt x="6626" y="7908"/>
                  <a:pt x="6642" y="7998"/>
                  <a:pt x="6675" y="8088"/>
                </a:cubicBezTo>
                <a:cubicBezTo>
                  <a:pt x="6699" y="8211"/>
                  <a:pt x="6724" y="8334"/>
                  <a:pt x="6765" y="8449"/>
                </a:cubicBezTo>
                <a:cubicBezTo>
                  <a:pt x="6806" y="8564"/>
                  <a:pt x="6855" y="8670"/>
                  <a:pt x="6913" y="8777"/>
                </a:cubicBezTo>
                <a:cubicBezTo>
                  <a:pt x="6962" y="8875"/>
                  <a:pt x="7019" y="8965"/>
                  <a:pt x="7093" y="9047"/>
                </a:cubicBezTo>
                <a:cubicBezTo>
                  <a:pt x="7167" y="9138"/>
                  <a:pt x="7249" y="9220"/>
                  <a:pt x="7347" y="9285"/>
                </a:cubicBezTo>
                <a:cubicBezTo>
                  <a:pt x="7413" y="9326"/>
                  <a:pt x="7478" y="9359"/>
                  <a:pt x="7552" y="9392"/>
                </a:cubicBezTo>
                <a:lnTo>
                  <a:pt x="7519" y="9384"/>
                </a:lnTo>
                <a:cubicBezTo>
                  <a:pt x="7445" y="9367"/>
                  <a:pt x="7380" y="9351"/>
                  <a:pt x="7314" y="9326"/>
                </a:cubicBezTo>
                <a:cubicBezTo>
                  <a:pt x="7208" y="9310"/>
                  <a:pt x="7101" y="9277"/>
                  <a:pt x="7003" y="9244"/>
                </a:cubicBezTo>
                <a:cubicBezTo>
                  <a:pt x="6822" y="9170"/>
                  <a:pt x="6617" y="9121"/>
                  <a:pt x="6429" y="9064"/>
                </a:cubicBezTo>
                <a:cubicBezTo>
                  <a:pt x="6347" y="9031"/>
                  <a:pt x="6257" y="9006"/>
                  <a:pt x="6166" y="8974"/>
                </a:cubicBezTo>
                <a:cubicBezTo>
                  <a:pt x="5920" y="8842"/>
                  <a:pt x="5658" y="8744"/>
                  <a:pt x="5379" y="8670"/>
                </a:cubicBezTo>
                <a:cubicBezTo>
                  <a:pt x="5306" y="8654"/>
                  <a:pt x="5232" y="8621"/>
                  <a:pt x="5166" y="8580"/>
                </a:cubicBezTo>
                <a:lnTo>
                  <a:pt x="5166" y="8572"/>
                </a:lnTo>
                <a:cubicBezTo>
                  <a:pt x="5174" y="8572"/>
                  <a:pt x="5174" y="8564"/>
                  <a:pt x="5166" y="8564"/>
                </a:cubicBezTo>
                <a:lnTo>
                  <a:pt x="5158" y="8564"/>
                </a:lnTo>
                <a:lnTo>
                  <a:pt x="5158" y="8523"/>
                </a:lnTo>
                <a:cubicBezTo>
                  <a:pt x="5166" y="8498"/>
                  <a:pt x="5166" y="8465"/>
                  <a:pt x="5174" y="8441"/>
                </a:cubicBezTo>
                <a:cubicBezTo>
                  <a:pt x="5183" y="8416"/>
                  <a:pt x="5191" y="8383"/>
                  <a:pt x="5191" y="8359"/>
                </a:cubicBezTo>
                <a:lnTo>
                  <a:pt x="5205" y="8352"/>
                </a:lnTo>
                <a:lnTo>
                  <a:pt x="5205" y="8352"/>
                </a:lnTo>
                <a:cubicBezTo>
                  <a:pt x="5199" y="8381"/>
                  <a:pt x="5198" y="8410"/>
                  <a:pt x="5191" y="8432"/>
                </a:cubicBezTo>
                <a:cubicBezTo>
                  <a:pt x="5183" y="8449"/>
                  <a:pt x="5183" y="8465"/>
                  <a:pt x="5183" y="8482"/>
                </a:cubicBezTo>
                <a:cubicBezTo>
                  <a:pt x="5183" y="8498"/>
                  <a:pt x="5183" y="8514"/>
                  <a:pt x="5183" y="8531"/>
                </a:cubicBezTo>
                <a:cubicBezTo>
                  <a:pt x="5174" y="8539"/>
                  <a:pt x="5166" y="8564"/>
                  <a:pt x="5166" y="8564"/>
                </a:cubicBezTo>
                <a:lnTo>
                  <a:pt x="5174" y="8564"/>
                </a:lnTo>
                <a:cubicBezTo>
                  <a:pt x="5183" y="8547"/>
                  <a:pt x="5183" y="8531"/>
                  <a:pt x="5191" y="8514"/>
                </a:cubicBezTo>
                <a:cubicBezTo>
                  <a:pt x="5199" y="8502"/>
                  <a:pt x="5201" y="8487"/>
                  <a:pt x="5202" y="8471"/>
                </a:cubicBezTo>
                <a:lnTo>
                  <a:pt x="5202" y="8471"/>
                </a:lnTo>
                <a:cubicBezTo>
                  <a:pt x="5211" y="8485"/>
                  <a:pt x="5225" y="8499"/>
                  <a:pt x="5240" y="8506"/>
                </a:cubicBezTo>
                <a:lnTo>
                  <a:pt x="5248" y="8514"/>
                </a:lnTo>
                <a:cubicBezTo>
                  <a:pt x="5248" y="8519"/>
                  <a:pt x="5254" y="8521"/>
                  <a:pt x="5260" y="8521"/>
                </a:cubicBezTo>
                <a:cubicBezTo>
                  <a:pt x="5267" y="8521"/>
                  <a:pt x="5273" y="8519"/>
                  <a:pt x="5273" y="8514"/>
                </a:cubicBezTo>
                <a:cubicBezTo>
                  <a:pt x="5273" y="8514"/>
                  <a:pt x="5273" y="8506"/>
                  <a:pt x="5273" y="8506"/>
                </a:cubicBezTo>
                <a:cubicBezTo>
                  <a:pt x="5281" y="8498"/>
                  <a:pt x="5273" y="8498"/>
                  <a:pt x="5273" y="8490"/>
                </a:cubicBezTo>
                <a:cubicBezTo>
                  <a:pt x="5281" y="8457"/>
                  <a:pt x="5289" y="8424"/>
                  <a:pt x="5297" y="8392"/>
                </a:cubicBezTo>
                <a:cubicBezTo>
                  <a:pt x="5306" y="8359"/>
                  <a:pt x="5314" y="8318"/>
                  <a:pt x="5322" y="8285"/>
                </a:cubicBezTo>
                <a:cubicBezTo>
                  <a:pt x="5330" y="8285"/>
                  <a:pt x="5347" y="8277"/>
                  <a:pt x="5355" y="8269"/>
                </a:cubicBezTo>
                <a:lnTo>
                  <a:pt x="5355" y="8269"/>
                </a:lnTo>
                <a:cubicBezTo>
                  <a:pt x="5347" y="8293"/>
                  <a:pt x="5347" y="8318"/>
                  <a:pt x="5338" y="8351"/>
                </a:cubicBezTo>
                <a:cubicBezTo>
                  <a:pt x="5338" y="8375"/>
                  <a:pt x="5330" y="8408"/>
                  <a:pt x="5330" y="8432"/>
                </a:cubicBezTo>
                <a:cubicBezTo>
                  <a:pt x="5322" y="8465"/>
                  <a:pt x="5322" y="8490"/>
                  <a:pt x="5330" y="8523"/>
                </a:cubicBezTo>
                <a:cubicBezTo>
                  <a:pt x="5330" y="8527"/>
                  <a:pt x="5338" y="8532"/>
                  <a:pt x="5345" y="8532"/>
                </a:cubicBezTo>
                <a:cubicBezTo>
                  <a:pt x="5350" y="8532"/>
                  <a:pt x="5355" y="8530"/>
                  <a:pt x="5355" y="8523"/>
                </a:cubicBezTo>
                <a:cubicBezTo>
                  <a:pt x="5371" y="8465"/>
                  <a:pt x="5371" y="8408"/>
                  <a:pt x="5379" y="8351"/>
                </a:cubicBezTo>
                <a:cubicBezTo>
                  <a:pt x="5379" y="8318"/>
                  <a:pt x="5388" y="8277"/>
                  <a:pt x="5396" y="8244"/>
                </a:cubicBezTo>
                <a:lnTo>
                  <a:pt x="5412" y="8228"/>
                </a:lnTo>
                <a:lnTo>
                  <a:pt x="5445" y="8211"/>
                </a:lnTo>
                <a:lnTo>
                  <a:pt x="5445" y="8211"/>
                </a:lnTo>
                <a:cubicBezTo>
                  <a:pt x="5437" y="8236"/>
                  <a:pt x="5428" y="8269"/>
                  <a:pt x="5428" y="8301"/>
                </a:cubicBezTo>
                <a:cubicBezTo>
                  <a:pt x="5420" y="8334"/>
                  <a:pt x="5412" y="8359"/>
                  <a:pt x="5404" y="8392"/>
                </a:cubicBezTo>
                <a:cubicBezTo>
                  <a:pt x="5404" y="8424"/>
                  <a:pt x="5404" y="8449"/>
                  <a:pt x="5396" y="8473"/>
                </a:cubicBezTo>
                <a:cubicBezTo>
                  <a:pt x="5390" y="8485"/>
                  <a:pt x="5397" y="8493"/>
                  <a:pt x="5404" y="8493"/>
                </a:cubicBezTo>
                <a:cubicBezTo>
                  <a:pt x="5407" y="8493"/>
                  <a:pt x="5410" y="8492"/>
                  <a:pt x="5412" y="8490"/>
                </a:cubicBezTo>
                <a:lnTo>
                  <a:pt x="5428" y="8482"/>
                </a:lnTo>
                <a:cubicBezTo>
                  <a:pt x="5428" y="8482"/>
                  <a:pt x="5428" y="8473"/>
                  <a:pt x="5428" y="8473"/>
                </a:cubicBezTo>
                <a:cubicBezTo>
                  <a:pt x="5428" y="8457"/>
                  <a:pt x="5437" y="8432"/>
                  <a:pt x="5437" y="8416"/>
                </a:cubicBezTo>
                <a:cubicBezTo>
                  <a:pt x="5437" y="8383"/>
                  <a:pt x="5445" y="8351"/>
                  <a:pt x="5453" y="8318"/>
                </a:cubicBezTo>
                <a:cubicBezTo>
                  <a:pt x="5461" y="8269"/>
                  <a:pt x="5461" y="8228"/>
                  <a:pt x="5469" y="8187"/>
                </a:cubicBezTo>
                <a:lnTo>
                  <a:pt x="5519" y="8146"/>
                </a:lnTo>
                <a:lnTo>
                  <a:pt x="5519" y="8146"/>
                </a:lnTo>
                <a:cubicBezTo>
                  <a:pt x="5519" y="8170"/>
                  <a:pt x="5519" y="8195"/>
                  <a:pt x="5510" y="8219"/>
                </a:cubicBezTo>
                <a:cubicBezTo>
                  <a:pt x="5502" y="8252"/>
                  <a:pt x="5494" y="8277"/>
                  <a:pt x="5486" y="8318"/>
                </a:cubicBezTo>
                <a:lnTo>
                  <a:pt x="5486" y="8359"/>
                </a:lnTo>
                <a:cubicBezTo>
                  <a:pt x="5486" y="8375"/>
                  <a:pt x="5486" y="8392"/>
                  <a:pt x="5502" y="8400"/>
                </a:cubicBezTo>
                <a:cubicBezTo>
                  <a:pt x="5502" y="8404"/>
                  <a:pt x="5504" y="8406"/>
                  <a:pt x="5506" y="8406"/>
                </a:cubicBezTo>
                <a:cubicBezTo>
                  <a:pt x="5508" y="8406"/>
                  <a:pt x="5510" y="8404"/>
                  <a:pt x="5510" y="8400"/>
                </a:cubicBezTo>
                <a:cubicBezTo>
                  <a:pt x="5527" y="8392"/>
                  <a:pt x="5519" y="8375"/>
                  <a:pt x="5527" y="8359"/>
                </a:cubicBezTo>
                <a:cubicBezTo>
                  <a:pt x="5527" y="8351"/>
                  <a:pt x="5527" y="8334"/>
                  <a:pt x="5527" y="8318"/>
                </a:cubicBezTo>
                <a:cubicBezTo>
                  <a:pt x="5527" y="8285"/>
                  <a:pt x="5543" y="8252"/>
                  <a:pt x="5551" y="8219"/>
                </a:cubicBezTo>
                <a:cubicBezTo>
                  <a:pt x="5551" y="8187"/>
                  <a:pt x="5551" y="8154"/>
                  <a:pt x="5551" y="8129"/>
                </a:cubicBezTo>
                <a:lnTo>
                  <a:pt x="5592" y="8096"/>
                </a:lnTo>
                <a:lnTo>
                  <a:pt x="5592" y="8096"/>
                </a:lnTo>
                <a:cubicBezTo>
                  <a:pt x="5592" y="8129"/>
                  <a:pt x="5584" y="8154"/>
                  <a:pt x="5576" y="8187"/>
                </a:cubicBezTo>
                <a:cubicBezTo>
                  <a:pt x="5568" y="8211"/>
                  <a:pt x="5568" y="8252"/>
                  <a:pt x="5560" y="8285"/>
                </a:cubicBezTo>
                <a:cubicBezTo>
                  <a:pt x="5551" y="8310"/>
                  <a:pt x="5551" y="8342"/>
                  <a:pt x="5560" y="8367"/>
                </a:cubicBezTo>
                <a:cubicBezTo>
                  <a:pt x="5564" y="8371"/>
                  <a:pt x="5568" y="8373"/>
                  <a:pt x="5572" y="8373"/>
                </a:cubicBezTo>
                <a:cubicBezTo>
                  <a:pt x="5576" y="8373"/>
                  <a:pt x="5580" y="8371"/>
                  <a:pt x="5584" y="8367"/>
                </a:cubicBezTo>
                <a:cubicBezTo>
                  <a:pt x="5584" y="8359"/>
                  <a:pt x="5592" y="8342"/>
                  <a:pt x="5592" y="8326"/>
                </a:cubicBezTo>
                <a:lnTo>
                  <a:pt x="5592" y="8277"/>
                </a:lnTo>
                <a:cubicBezTo>
                  <a:pt x="5592" y="8244"/>
                  <a:pt x="5601" y="8211"/>
                  <a:pt x="5601" y="8178"/>
                </a:cubicBezTo>
                <a:cubicBezTo>
                  <a:pt x="5609" y="8137"/>
                  <a:pt x="5617" y="8105"/>
                  <a:pt x="5617" y="8072"/>
                </a:cubicBezTo>
                <a:lnTo>
                  <a:pt x="5658" y="8039"/>
                </a:lnTo>
                <a:lnTo>
                  <a:pt x="5642" y="8129"/>
                </a:lnTo>
                <a:cubicBezTo>
                  <a:pt x="5625" y="8195"/>
                  <a:pt x="5625" y="8269"/>
                  <a:pt x="5642" y="8334"/>
                </a:cubicBezTo>
                <a:cubicBezTo>
                  <a:pt x="5642" y="8342"/>
                  <a:pt x="5648" y="8346"/>
                  <a:pt x="5654" y="8346"/>
                </a:cubicBezTo>
                <a:cubicBezTo>
                  <a:pt x="5660" y="8346"/>
                  <a:pt x="5666" y="8342"/>
                  <a:pt x="5666" y="8334"/>
                </a:cubicBezTo>
                <a:cubicBezTo>
                  <a:pt x="5666" y="8301"/>
                  <a:pt x="5666" y="8269"/>
                  <a:pt x="5666" y="8236"/>
                </a:cubicBezTo>
                <a:cubicBezTo>
                  <a:pt x="5658" y="8195"/>
                  <a:pt x="5666" y="8162"/>
                  <a:pt x="5666" y="8121"/>
                </a:cubicBezTo>
                <a:cubicBezTo>
                  <a:pt x="5674" y="8088"/>
                  <a:pt x="5683" y="8047"/>
                  <a:pt x="5691" y="8014"/>
                </a:cubicBezTo>
                <a:lnTo>
                  <a:pt x="5773" y="7957"/>
                </a:lnTo>
                <a:lnTo>
                  <a:pt x="5773" y="7990"/>
                </a:lnTo>
                <a:cubicBezTo>
                  <a:pt x="5773" y="8023"/>
                  <a:pt x="5765" y="8055"/>
                  <a:pt x="5756" y="8088"/>
                </a:cubicBezTo>
                <a:cubicBezTo>
                  <a:pt x="5748" y="8121"/>
                  <a:pt x="5740" y="8146"/>
                  <a:pt x="5732" y="8178"/>
                </a:cubicBezTo>
                <a:cubicBezTo>
                  <a:pt x="5732" y="8203"/>
                  <a:pt x="5748" y="8236"/>
                  <a:pt x="5724" y="8252"/>
                </a:cubicBezTo>
                <a:cubicBezTo>
                  <a:pt x="5710" y="8266"/>
                  <a:pt x="5719" y="8279"/>
                  <a:pt x="5731" y="8279"/>
                </a:cubicBezTo>
                <a:cubicBezTo>
                  <a:pt x="5734" y="8279"/>
                  <a:pt x="5737" y="8278"/>
                  <a:pt x="5740" y="8277"/>
                </a:cubicBezTo>
                <a:cubicBezTo>
                  <a:pt x="5765" y="8260"/>
                  <a:pt x="5765" y="8236"/>
                  <a:pt x="5765" y="8211"/>
                </a:cubicBezTo>
                <a:cubicBezTo>
                  <a:pt x="5765" y="8178"/>
                  <a:pt x="5765" y="8137"/>
                  <a:pt x="5781" y="8105"/>
                </a:cubicBezTo>
                <a:cubicBezTo>
                  <a:pt x="5781" y="8115"/>
                  <a:pt x="5781" y="8124"/>
                  <a:pt x="5781" y="8129"/>
                </a:cubicBezTo>
                <a:cubicBezTo>
                  <a:pt x="5773" y="8170"/>
                  <a:pt x="5773" y="8203"/>
                  <a:pt x="5789" y="8236"/>
                </a:cubicBezTo>
                <a:cubicBezTo>
                  <a:pt x="5789" y="8243"/>
                  <a:pt x="5792" y="8245"/>
                  <a:pt x="5796" y="8245"/>
                </a:cubicBezTo>
                <a:cubicBezTo>
                  <a:pt x="5802" y="8245"/>
                  <a:pt x="5809" y="8240"/>
                  <a:pt x="5814" y="8236"/>
                </a:cubicBezTo>
                <a:cubicBezTo>
                  <a:pt x="5814" y="8203"/>
                  <a:pt x="5814" y="8170"/>
                  <a:pt x="5814" y="8129"/>
                </a:cubicBezTo>
                <a:cubicBezTo>
                  <a:pt x="5814" y="8096"/>
                  <a:pt x="5814" y="8064"/>
                  <a:pt x="5822" y="8031"/>
                </a:cubicBezTo>
                <a:cubicBezTo>
                  <a:pt x="5830" y="7990"/>
                  <a:pt x="5830" y="7949"/>
                  <a:pt x="5838" y="7908"/>
                </a:cubicBezTo>
                <a:lnTo>
                  <a:pt x="5847" y="7900"/>
                </a:lnTo>
                <a:lnTo>
                  <a:pt x="5871" y="7875"/>
                </a:lnTo>
                <a:cubicBezTo>
                  <a:pt x="5871" y="7883"/>
                  <a:pt x="5871" y="7883"/>
                  <a:pt x="5871" y="7891"/>
                </a:cubicBezTo>
                <a:cubicBezTo>
                  <a:pt x="5879" y="7916"/>
                  <a:pt x="5871" y="7932"/>
                  <a:pt x="5863" y="7949"/>
                </a:cubicBezTo>
                <a:cubicBezTo>
                  <a:pt x="5855" y="7998"/>
                  <a:pt x="5847" y="8039"/>
                  <a:pt x="5855" y="8088"/>
                </a:cubicBezTo>
                <a:lnTo>
                  <a:pt x="5855" y="8154"/>
                </a:lnTo>
                <a:cubicBezTo>
                  <a:pt x="5855" y="8178"/>
                  <a:pt x="5855" y="8203"/>
                  <a:pt x="5863" y="8219"/>
                </a:cubicBezTo>
                <a:cubicBezTo>
                  <a:pt x="5867" y="8223"/>
                  <a:pt x="5871" y="8225"/>
                  <a:pt x="5875" y="8225"/>
                </a:cubicBezTo>
                <a:cubicBezTo>
                  <a:pt x="5879" y="8225"/>
                  <a:pt x="5884" y="8223"/>
                  <a:pt x="5888" y="8219"/>
                </a:cubicBezTo>
                <a:cubicBezTo>
                  <a:pt x="5896" y="8203"/>
                  <a:pt x="5896" y="8187"/>
                  <a:pt x="5896" y="8162"/>
                </a:cubicBezTo>
                <a:lnTo>
                  <a:pt x="5896" y="8096"/>
                </a:lnTo>
                <a:lnTo>
                  <a:pt x="5896" y="8031"/>
                </a:lnTo>
                <a:cubicBezTo>
                  <a:pt x="5888" y="8006"/>
                  <a:pt x="5888" y="7990"/>
                  <a:pt x="5896" y="7965"/>
                </a:cubicBezTo>
                <a:cubicBezTo>
                  <a:pt x="5904" y="7957"/>
                  <a:pt x="5904" y="7941"/>
                  <a:pt x="5904" y="7924"/>
                </a:cubicBezTo>
                <a:cubicBezTo>
                  <a:pt x="5904" y="7908"/>
                  <a:pt x="5896" y="7883"/>
                  <a:pt x="5904" y="7867"/>
                </a:cubicBezTo>
                <a:cubicBezTo>
                  <a:pt x="5912" y="7859"/>
                  <a:pt x="5912" y="7850"/>
                  <a:pt x="5912" y="7850"/>
                </a:cubicBezTo>
                <a:lnTo>
                  <a:pt x="5953" y="7826"/>
                </a:lnTo>
                <a:lnTo>
                  <a:pt x="5953" y="7826"/>
                </a:lnTo>
                <a:cubicBezTo>
                  <a:pt x="5953" y="7850"/>
                  <a:pt x="5937" y="7867"/>
                  <a:pt x="5937" y="7891"/>
                </a:cubicBezTo>
                <a:cubicBezTo>
                  <a:pt x="5929" y="7916"/>
                  <a:pt x="5937" y="7932"/>
                  <a:pt x="5929" y="7949"/>
                </a:cubicBezTo>
                <a:cubicBezTo>
                  <a:pt x="5920" y="7965"/>
                  <a:pt x="5920" y="7990"/>
                  <a:pt x="5920" y="8006"/>
                </a:cubicBezTo>
                <a:cubicBezTo>
                  <a:pt x="5912" y="8039"/>
                  <a:pt x="5912" y="8080"/>
                  <a:pt x="5920" y="8121"/>
                </a:cubicBezTo>
                <a:cubicBezTo>
                  <a:pt x="5920" y="8129"/>
                  <a:pt x="5927" y="8133"/>
                  <a:pt x="5933" y="8133"/>
                </a:cubicBezTo>
                <a:cubicBezTo>
                  <a:pt x="5939" y="8133"/>
                  <a:pt x="5945" y="8129"/>
                  <a:pt x="5945" y="8121"/>
                </a:cubicBezTo>
                <a:lnTo>
                  <a:pt x="5945" y="8113"/>
                </a:lnTo>
                <a:cubicBezTo>
                  <a:pt x="5945" y="8129"/>
                  <a:pt x="5953" y="8146"/>
                  <a:pt x="5961" y="8154"/>
                </a:cubicBezTo>
                <a:cubicBezTo>
                  <a:pt x="5961" y="8158"/>
                  <a:pt x="5963" y="8160"/>
                  <a:pt x="5966" y="8160"/>
                </a:cubicBezTo>
                <a:cubicBezTo>
                  <a:pt x="5968" y="8160"/>
                  <a:pt x="5970" y="8158"/>
                  <a:pt x="5970" y="8154"/>
                </a:cubicBezTo>
                <a:cubicBezTo>
                  <a:pt x="5986" y="8146"/>
                  <a:pt x="5978" y="8129"/>
                  <a:pt x="5978" y="8113"/>
                </a:cubicBezTo>
                <a:lnTo>
                  <a:pt x="5978" y="8047"/>
                </a:lnTo>
                <a:cubicBezTo>
                  <a:pt x="5978" y="8006"/>
                  <a:pt x="5994" y="7965"/>
                  <a:pt x="5994" y="7932"/>
                </a:cubicBezTo>
                <a:cubicBezTo>
                  <a:pt x="5994" y="7891"/>
                  <a:pt x="6002" y="7850"/>
                  <a:pt x="6011" y="7809"/>
                </a:cubicBezTo>
                <a:lnTo>
                  <a:pt x="6011" y="7777"/>
                </a:lnTo>
                <a:lnTo>
                  <a:pt x="6019" y="7768"/>
                </a:lnTo>
                <a:lnTo>
                  <a:pt x="6019" y="7777"/>
                </a:lnTo>
                <a:cubicBezTo>
                  <a:pt x="6011" y="7818"/>
                  <a:pt x="6011" y="7850"/>
                  <a:pt x="6011" y="7891"/>
                </a:cubicBezTo>
                <a:cubicBezTo>
                  <a:pt x="6002" y="7941"/>
                  <a:pt x="5994" y="7982"/>
                  <a:pt x="5986" y="8023"/>
                </a:cubicBezTo>
                <a:cubicBezTo>
                  <a:pt x="5978" y="8064"/>
                  <a:pt x="5978" y="8105"/>
                  <a:pt x="5986" y="8146"/>
                </a:cubicBezTo>
                <a:cubicBezTo>
                  <a:pt x="5990" y="8154"/>
                  <a:pt x="5996" y="8158"/>
                  <a:pt x="6001" y="8158"/>
                </a:cubicBezTo>
                <a:cubicBezTo>
                  <a:pt x="6007" y="8158"/>
                  <a:pt x="6011" y="8154"/>
                  <a:pt x="6011" y="8146"/>
                </a:cubicBezTo>
                <a:cubicBezTo>
                  <a:pt x="6019" y="8129"/>
                  <a:pt x="6019" y="8105"/>
                  <a:pt x="6019" y="8080"/>
                </a:cubicBezTo>
                <a:cubicBezTo>
                  <a:pt x="6019" y="8064"/>
                  <a:pt x="6027" y="8039"/>
                  <a:pt x="6027" y="8014"/>
                </a:cubicBezTo>
                <a:cubicBezTo>
                  <a:pt x="6027" y="7973"/>
                  <a:pt x="6043" y="7932"/>
                  <a:pt x="6043" y="7891"/>
                </a:cubicBezTo>
                <a:cubicBezTo>
                  <a:pt x="6035" y="7850"/>
                  <a:pt x="6035" y="7809"/>
                  <a:pt x="6043" y="7768"/>
                </a:cubicBezTo>
                <a:cubicBezTo>
                  <a:pt x="6052" y="7760"/>
                  <a:pt x="6052" y="7752"/>
                  <a:pt x="6052" y="7752"/>
                </a:cubicBezTo>
                <a:lnTo>
                  <a:pt x="6068" y="7736"/>
                </a:lnTo>
                <a:lnTo>
                  <a:pt x="6084" y="7727"/>
                </a:lnTo>
                <a:lnTo>
                  <a:pt x="6084" y="7727"/>
                </a:lnTo>
                <a:cubicBezTo>
                  <a:pt x="6076" y="7777"/>
                  <a:pt x="6068" y="7818"/>
                  <a:pt x="6060" y="7867"/>
                </a:cubicBezTo>
                <a:cubicBezTo>
                  <a:pt x="6052" y="7908"/>
                  <a:pt x="6043" y="7941"/>
                  <a:pt x="6043" y="7982"/>
                </a:cubicBezTo>
                <a:cubicBezTo>
                  <a:pt x="6035" y="8014"/>
                  <a:pt x="6035" y="8064"/>
                  <a:pt x="6043" y="8105"/>
                </a:cubicBezTo>
                <a:cubicBezTo>
                  <a:pt x="6043" y="8109"/>
                  <a:pt x="6050" y="8111"/>
                  <a:pt x="6056" y="8111"/>
                </a:cubicBezTo>
                <a:cubicBezTo>
                  <a:pt x="6062" y="8111"/>
                  <a:pt x="6068" y="8109"/>
                  <a:pt x="6068" y="8105"/>
                </a:cubicBezTo>
                <a:cubicBezTo>
                  <a:pt x="6076" y="8064"/>
                  <a:pt x="6084" y="8023"/>
                  <a:pt x="6084" y="7982"/>
                </a:cubicBezTo>
                <a:cubicBezTo>
                  <a:pt x="6084" y="7949"/>
                  <a:pt x="6093" y="7908"/>
                  <a:pt x="6093" y="7867"/>
                </a:cubicBezTo>
                <a:cubicBezTo>
                  <a:pt x="6093" y="7809"/>
                  <a:pt x="6109" y="7752"/>
                  <a:pt x="6109" y="7695"/>
                </a:cubicBezTo>
                <a:cubicBezTo>
                  <a:pt x="6125" y="7686"/>
                  <a:pt x="6134" y="7678"/>
                  <a:pt x="6142" y="7662"/>
                </a:cubicBezTo>
                <a:lnTo>
                  <a:pt x="6142" y="7662"/>
                </a:lnTo>
                <a:cubicBezTo>
                  <a:pt x="6134" y="7711"/>
                  <a:pt x="6125" y="7752"/>
                  <a:pt x="6117" y="7801"/>
                </a:cubicBezTo>
                <a:cubicBezTo>
                  <a:pt x="6101" y="7834"/>
                  <a:pt x="6101" y="7883"/>
                  <a:pt x="6093" y="7924"/>
                </a:cubicBezTo>
                <a:cubicBezTo>
                  <a:pt x="6093" y="7965"/>
                  <a:pt x="6093" y="8006"/>
                  <a:pt x="6109" y="8055"/>
                </a:cubicBezTo>
                <a:cubicBezTo>
                  <a:pt x="6113" y="8059"/>
                  <a:pt x="6119" y="8061"/>
                  <a:pt x="6124" y="8061"/>
                </a:cubicBezTo>
                <a:cubicBezTo>
                  <a:pt x="6130" y="8061"/>
                  <a:pt x="6134" y="8059"/>
                  <a:pt x="6134" y="8055"/>
                </a:cubicBezTo>
                <a:cubicBezTo>
                  <a:pt x="6150" y="8006"/>
                  <a:pt x="6150" y="7965"/>
                  <a:pt x="6134" y="7924"/>
                </a:cubicBezTo>
                <a:cubicBezTo>
                  <a:pt x="6142" y="7875"/>
                  <a:pt x="6150" y="7834"/>
                  <a:pt x="6158" y="7785"/>
                </a:cubicBezTo>
                <a:cubicBezTo>
                  <a:pt x="6166" y="7736"/>
                  <a:pt x="6175" y="7678"/>
                  <a:pt x="6183" y="7621"/>
                </a:cubicBezTo>
                <a:cubicBezTo>
                  <a:pt x="6199" y="7604"/>
                  <a:pt x="6216" y="7588"/>
                  <a:pt x="6232" y="7580"/>
                </a:cubicBezTo>
                <a:lnTo>
                  <a:pt x="6232" y="7580"/>
                </a:lnTo>
                <a:cubicBezTo>
                  <a:pt x="6224" y="7621"/>
                  <a:pt x="6224" y="7662"/>
                  <a:pt x="6216" y="7711"/>
                </a:cubicBezTo>
                <a:cubicBezTo>
                  <a:pt x="6207" y="7752"/>
                  <a:pt x="6199" y="7801"/>
                  <a:pt x="6191" y="7850"/>
                </a:cubicBezTo>
                <a:cubicBezTo>
                  <a:pt x="6183" y="7891"/>
                  <a:pt x="6183" y="7941"/>
                  <a:pt x="6191" y="7982"/>
                </a:cubicBezTo>
                <a:cubicBezTo>
                  <a:pt x="6191" y="7990"/>
                  <a:pt x="6197" y="7994"/>
                  <a:pt x="6203" y="7994"/>
                </a:cubicBezTo>
                <a:cubicBezTo>
                  <a:pt x="6209" y="7994"/>
                  <a:pt x="6216" y="7990"/>
                  <a:pt x="6216" y="7982"/>
                </a:cubicBezTo>
                <a:cubicBezTo>
                  <a:pt x="6232" y="7941"/>
                  <a:pt x="6240" y="7891"/>
                  <a:pt x="6240" y="7842"/>
                </a:cubicBezTo>
                <a:cubicBezTo>
                  <a:pt x="6248" y="7793"/>
                  <a:pt x="6257" y="7752"/>
                  <a:pt x="6257" y="7703"/>
                </a:cubicBezTo>
                <a:lnTo>
                  <a:pt x="6257" y="7629"/>
                </a:lnTo>
                <a:cubicBezTo>
                  <a:pt x="6265" y="7604"/>
                  <a:pt x="6265" y="7580"/>
                  <a:pt x="6273" y="7555"/>
                </a:cubicBezTo>
                <a:lnTo>
                  <a:pt x="6298" y="7539"/>
                </a:lnTo>
                <a:lnTo>
                  <a:pt x="6298" y="7539"/>
                </a:lnTo>
                <a:cubicBezTo>
                  <a:pt x="6289" y="7580"/>
                  <a:pt x="6289" y="7621"/>
                  <a:pt x="6281" y="7662"/>
                </a:cubicBezTo>
                <a:cubicBezTo>
                  <a:pt x="6265" y="7760"/>
                  <a:pt x="6257" y="7859"/>
                  <a:pt x="6265" y="7957"/>
                </a:cubicBezTo>
                <a:cubicBezTo>
                  <a:pt x="6269" y="7965"/>
                  <a:pt x="6275" y="7969"/>
                  <a:pt x="6281" y="7969"/>
                </a:cubicBezTo>
                <a:cubicBezTo>
                  <a:pt x="6287" y="7969"/>
                  <a:pt x="6293" y="7965"/>
                  <a:pt x="6298" y="7957"/>
                </a:cubicBezTo>
                <a:cubicBezTo>
                  <a:pt x="6306" y="7900"/>
                  <a:pt x="6298" y="7850"/>
                  <a:pt x="6306" y="7801"/>
                </a:cubicBezTo>
                <a:cubicBezTo>
                  <a:pt x="6314" y="7752"/>
                  <a:pt x="6314" y="7711"/>
                  <a:pt x="6314" y="7662"/>
                </a:cubicBezTo>
                <a:cubicBezTo>
                  <a:pt x="6322" y="7621"/>
                  <a:pt x="6330" y="7563"/>
                  <a:pt x="6330" y="7506"/>
                </a:cubicBezTo>
                <a:lnTo>
                  <a:pt x="6380" y="7473"/>
                </a:lnTo>
                <a:lnTo>
                  <a:pt x="6380" y="7473"/>
                </a:lnTo>
                <a:cubicBezTo>
                  <a:pt x="6380" y="7522"/>
                  <a:pt x="6371" y="7572"/>
                  <a:pt x="6363" y="7621"/>
                </a:cubicBezTo>
                <a:cubicBezTo>
                  <a:pt x="6347" y="7670"/>
                  <a:pt x="6347" y="7719"/>
                  <a:pt x="6339" y="7760"/>
                </a:cubicBezTo>
                <a:cubicBezTo>
                  <a:pt x="6339" y="7809"/>
                  <a:pt x="6339" y="7859"/>
                  <a:pt x="6347" y="7908"/>
                </a:cubicBezTo>
                <a:cubicBezTo>
                  <a:pt x="6351" y="7916"/>
                  <a:pt x="6357" y="7920"/>
                  <a:pt x="6362" y="7920"/>
                </a:cubicBezTo>
                <a:cubicBezTo>
                  <a:pt x="6367" y="7920"/>
                  <a:pt x="6371" y="7916"/>
                  <a:pt x="6371" y="7908"/>
                </a:cubicBezTo>
                <a:cubicBezTo>
                  <a:pt x="6380" y="7859"/>
                  <a:pt x="6380" y="7818"/>
                  <a:pt x="6371" y="7768"/>
                </a:cubicBezTo>
                <a:cubicBezTo>
                  <a:pt x="6380" y="7711"/>
                  <a:pt x="6380" y="7662"/>
                  <a:pt x="6388" y="7613"/>
                </a:cubicBezTo>
                <a:cubicBezTo>
                  <a:pt x="6396" y="7563"/>
                  <a:pt x="6404" y="7522"/>
                  <a:pt x="6404" y="7473"/>
                </a:cubicBezTo>
                <a:cubicBezTo>
                  <a:pt x="6404" y="7465"/>
                  <a:pt x="6404" y="7457"/>
                  <a:pt x="6404" y="7449"/>
                </a:cubicBezTo>
                <a:lnTo>
                  <a:pt x="6453" y="7408"/>
                </a:lnTo>
                <a:lnTo>
                  <a:pt x="6453" y="7408"/>
                </a:lnTo>
                <a:cubicBezTo>
                  <a:pt x="6445" y="7473"/>
                  <a:pt x="6437" y="7539"/>
                  <a:pt x="6429" y="7604"/>
                </a:cubicBezTo>
                <a:cubicBezTo>
                  <a:pt x="6421" y="7645"/>
                  <a:pt x="6412" y="7695"/>
                  <a:pt x="6412" y="7736"/>
                </a:cubicBezTo>
                <a:cubicBezTo>
                  <a:pt x="6404" y="7785"/>
                  <a:pt x="6404" y="7826"/>
                  <a:pt x="6412" y="7875"/>
                </a:cubicBezTo>
                <a:cubicBezTo>
                  <a:pt x="6412" y="7883"/>
                  <a:pt x="6419" y="7887"/>
                  <a:pt x="6426" y="7887"/>
                </a:cubicBezTo>
                <a:cubicBezTo>
                  <a:pt x="6433" y="7887"/>
                  <a:pt x="6441" y="7883"/>
                  <a:pt x="6445" y="7875"/>
                </a:cubicBezTo>
                <a:cubicBezTo>
                  <a:pt x="6445" y="7867"/>
                  <a:pt x="6445" y="7859"/>
                  <a:pt x="6445" y="7850"/>
                </a:cubicBezTo>
                <a:cubicBezTo>
                  <a:pt x="6449" y="7847"/>
                  <a:pt x="6451" y="7845"/>
                  <a:pt x="6451" y="7843"/>
                </a:cubicBezTo>
                <a:lnTo>
                  <a:pt x="6451" y="7843"/>
                </a:lnTo>
                <a:cubicBezTo>
                  <a:pt x="6456" y="7849"/>
                  <a:pt x="6462" y="7853"/>
                  <a:pt x="6469" y="7853"/>
                </a:cubicBezTo>
                <a:cubicBezTo>
                  <a:pt x="6472" y="7853"/>
                  <a:pt x="6475" y="7852"/>
                  <a:pt x="6478" y="7850"/>
                </a:cubicBezTo>
                <a:cubicBezTo>
                  <a:pt x="6494" y="7850"/>
                  <a:pt x="6494" y="7834"/>
                  <a:pt x="6494" y="7818"/>
                </a:cubicBezTo>
                <a:cubicBezTo>
                  <a:pt x="6494" y="7818"/>
                  <a:pt x="6494" y="7809"/>
                  <a:pt x="6486" y="7809"/>
                </a:cubicBezTo>
                <a:lnTo>
                  <a:pt x="6486" y="7785"/>
                </a:lnTo>
                <a:cubicBezTo>
                  <a:pt x="6486" y="7777"/>
                  <a:pt x="6494" y="7736"/>
                  <a:pt x="6494" y="7711"/>
                </a:cubicBezTo>
                <a:cubicBezTo>
                  <a:pt x="6495" y="7709"/>
                  <a:pt x="6495" y="7707"/>
                  <a:pt x="6496" y="7705"/>
                </a:cubicBezTo>
                <a:lnTo>
                  <a:pt x="6496" y="7705"/>
                </a:lnTo>
                <a:cubicBezTo>
                  <a:pt x="6492" y="7713"/>
                  <a:pt x="6487" y="7720"/>
                  <a:pt x="6486" y="7731"/>
                </a:cubicBezTo>
                <a:lnTo>
                  <a:pt x="6486" y="7731"/>
                </a:lnTo>
                <a:cubicBezTo>
                  <a:pt x="6487" y="7694"/>
                  <a:pt x="6493" y="7657"/>
                  <a:pt x="6499" y="7624"/>
                </a:cubicBezTo>
                <a:lnTo>
                  <a:pt x="6499" y="7624"/>
                </a:lnTo>
                <a:cubicBezTo>
                  <a:pt x="6498" y="7651"/>
                  <a:pt x="6500" y="7678"/>
                  <a:pt x="6496" y="7705"/>
                </a:cubicBezTo>
                <a:lnTo>
                  <a:pt x="6496" y="7705"/>
                </a:lnTo>
                <a:cubicBezTo>
                  <a:pt x="6499" y="7697"/>
                  <a:pt x="6503" y="7689"/>
                  <a:pt x="6503" y="7678"/>
                </a:cubicBezTo>
                <a:lnTo>
                  <a:pt x="6503" y="7604"/>
                </a:lnTo>
                <a:cubicBezTo>
                  <a:pt x="6501" y="7611"/>
                  <a:pt x="6500" y="7617"/>
                  <a:pt x="6499" y="7624"/>
                </a:cubicBezTo>
                <a:lnTo>
                  <a:pt x="6499" y="7624"/>
                </a:lnTo>
                <a:cubicBezTo>
                  <a:pt x="6499" y="7612"/>
                  <a:pt x="6500" y="7600"/>
                  <a:pt x="6503" y="7588"/>
                </a:cubicBezTo>
                <a:lnTo>
                  <a:pt x="6503" y="7604"/>
                </a:lnTo>
                <a:cubicBezTo>
                  <a:pt x="6503" y="7596"/>
                  <a:pt x="6503" y="7587"/>
                  <a:pt x="6503" y="7579"/>
                </a:cubicBezTo>
                <a:lnTo>
                  <a:pt x="6503" y="7579"/>
                </a:lnTo>
                <a:cubicBezTo>
                  <a:pt x="6503" y="7579"/>
                  <a:pt x="6503" y="7579"/>
                  <a:pt x="6503" y="7580"/>
                </a:cubicBezTo>
                <a:lnTo>
                  <a:pt x="6503" y="7580"/>
                </a:lnTo>
                <a:cubicBezTo>
                  <a:pt x="6503" y="7574"/>
                  <a:pt x="6503" y="7568"/>
                  <a:pt x="6503" y="7563"/>
                </a:cubicBezTo>
                <a:lnTo>
                  <a:pt x="6503" y="7563"/>
                </a:lnTo>
                <a:cubicBezTo>
                  <a:pt x="6506" y="7503"/>
                  <a:pt x="6512" y="7443"/>
                  <a:pt x="6519" y="7383"/>
                </a:cubicBezTo>
                <a:lnTo>
                  <a:pt x="6538" y="7369"/>
                </a:lnTo>
                <a:lnTo>
                  <a:pt x="6538" y="7369"/>
                </a:lnTo>
                <a:cubicBezTo>
                  <a:pt x="6540" y="7355"/>
                  <a:pt x="6542" y="7340"/>
                  <a:pt x="6544" y="7326"/>
                </a:cubicBezTo>
                <a:lnTo>
                  <a:pt x="6585" y="7293"/>
                </a:lnTo>
                <a:close/>
                <a:moveTo>
                  <a:pt x="6421" y="9203"/>
                </a:moveTo>
                <a:cubicBezTo>
                  <a:pt x="6511" y="9244"/>
                  <a:pt x="6601" y="9277"/>
                  <a:pt x="6691" y="9310"/>
                </a:cubicBezTo>
                <a:lnTo>
                  <a:pt x="6716" y="9326"/>
                </a:lnTo>
                <a:lnTo>
                  <a:pt x="6814" y="9400"/>
                </a:lnTo>
                <a:lnTo>
                  <a:pt x="6814" y="9400"/>
                </a:lnTo>
                <a:lnTo>
                  <a:pt x="6519" y="9269"/>
                </a:lnTo>
                <a:cubicBezTo>
                  <a:pt x="6486" y="9244"/>
                  <a:pt x="6453" y="9228"/>
                  <a:pt x="6421" y="9203"/>
                </a:cubicBezTo>
                <a:close/>
                <a:moveTo>
                  <a:pt x="4059" y="9269"/>
                </a:moveTo>
                <a:cubicBezTo>
                  <a:pt x="4059" y="9293"/>
                  <a:pt x="4076" y="9310"/>
                  <a:pt x="4100" y="9326"/>
                </a:cubicBezTo>
                <a:cubicBezTo>
                  <a:pt x="4100" y="9318"/>
                  <a:pt x="4100" y="9318"/>
                  <a:pt x="4108" y="9318"/>
                </a:cubicBezTo>
                <a:cubicBezTo>
                  <a:pt x="4092" y="9351"/>
                  <a:pt x="4076" y="9375"/>
                  <a:pt x="4059" y="9400"/>
                </a:cubicBezTo>
                <a:cubicBezTo>
                  <a:pt x="4059" y="9359"/>
                  <a:pt x="4059" y="9310"/>
                  <a:pt x="4059" y="9269"/>
                </a:cubicBezTo>
                <a:close/>
                <a:moveTo>
                  <a:pt x="12635" y="8941"/>
                </a:moveTo>
                <a:cubicBezTo>
                  <a:pt x="12750" y="9023"/>
                  <a:pt x="12857" y="9113"/>
                  <a:pt x="12963" y="9203"/>
                </a:cubicBezTo>
                <a:cubicBezTo>
                  <a:pt x="13029" y="9261"/>
                  <a:pt x="13095" y="9326"/>
                  <a:pt x="13160" y="9375"/>
                </a:cubicBezTo>
                <a:lnTo>
                  <a:pt x="13193" y="9400"/>
                </a:lnTo>
                <a:lnTo>
                  <a:pt x="13152" y="9400"/>
                </a:lnTo>
                <a:cubicBezTo>
                  <a:pt x="12972" y="9244"/>
                  <a:pt x="12783" y="9105"/>
                  <a:pt x="12586" y="8965"/>
                </a:cubicBezTo>
                <a:lnTo>
                  <a:pt x="12627" y="8949"/>
                </a:lnTo>
                <a:lnTo>
                  <a:pt x="12635" y="8941"/>
                </a:lnTo>
                <a:close/>
                <a:moveTo>
                  <a:pt x="12094" y="9179"/>
                </a:moveTo>
                <a:cubicBezTo>
                  <a:pt x="12176" y="9261"/>
                  <a:pt x="12283" y="9326"/>
                  <a:pt x="12365" y="9408"/>
                </a:cubicBezTo>
                <a:lnTo>
                  <a:pt x="12381" y="9416"/>
                </a:lnTo>
                <a:lnTo>
                  <a:pt x="12283" y="9408"/>
                </a:lnTo>
                <a:cubicBezTo>
                  <a:pt x="12201" y="9343"/>
                  <a:pt x="12119" y="9277"/>
                  <a:pt x="12037" y="9203"/>
                </a:cubicBezTo>
                <a:lnTo>
                  <a:pt x="12094" y="9179"/>
                </a:lnTo>
                <a:close/>
                <a:moveTo>
                  <a:pt x="12562" y="8974"/>
                </a:moveTo>
                <a:cubicBezTo>
                  <a:pt x="12750" y="9113"/>
                  <a:pt x="12931" y="9261"/>
                  <a:pt x="13111" y="9408"/>
                </a:cubicBezTo>
                <a:lnTo>
                  <a:pt x="13045" y="9416"/>
                </a:lnTo>
                <a:cubicBezTo>
                  <a:pt x="12996" y="9384"/>
                  <a:pt x="12955" y="9351"/>
                  <a:pt x="12914" y="9310"/>
                </a:cubicBezTo>
                <a:cubicBezTo>
                  <a:pt x="12783" y="9211"/>
                  <a:pt x="12652" y="9097"/>
                  <a:pt x="12512" y="9006"/>
                </a:cubicBezTo>
                <a:lnTo>
                  <a:pt x="12562" y="8974"/>
                </a:lnTo>
                <a:close/>
                <a:moveTo>
                  <a:pt x="12750" y="8883"/>
                </a:moveTo>
                <a:cubicBezTo>
                  <a:pt x="12840" y="8957"/>
                  <a:pt x="12931" y="9023"/>
                  <a:pt x="13013" y="9097"/>
                </a:cubicBezTo>
                <a:cubicBezTo>
                  <a:pt x="13054" y="9129"/>
                  <a:pt x="13095" y="9170"/>
                  <a:pt x="13136" y="9203"/>
                </a:cubicBezTo>
                <a:cubicBezTo>
                  <a:pt x="13185" y="9244"/>
                  <a:pt x="13218" y="9269"/>
                  <a:pt x="13250" y="9293"/>
                </a:cubicBezTo>
                <a:cubicBezTo>
                  <a:pt x="13267" y="9326"/>
                  <a:pt x="13283" y="9351"/>
                  <a:pt x="13300" y="9375"/>
                </a:cubicBezTo>
                <a:cubicBezTo>
                  <a:pt x="13316" y="9400"/>
                  <a:pt x="13316" y="9400"/>
                  <a:pt x="13324" y="9416"/>
                </a:cubicBezTo>
                <a:cubicBezTo>
                  <a:pt x="13300" y="9408"/>
                  <a:pt x="13267" y="9400"/>
                  <a:pt x="13242" y="9400"/>
                </a:cubicBezTo>
                <a:lnTo>
                  <a:pt x="13234" y="9392"/>
                </a:lnTo>
                <a:cubicBezTo>
                  <a:pt x="13218" y="9384"/>
                  <a:pt x="13193" y="9367"/>
                  <a:pt x="13177" y="9351"/>
                </a:cubicBezTo>
                <a:cubicBezTo>
                  <a:pt x="13103" y="9293"/>
                  <a:pt x="13037" y="9228"/>
                  <a:pt x="12972" y="9170"/>
                </a:cubicBezTo>
                <a:cubicBezTo>
                  <a:pt x="12865" y="9080"/>
                  <a:pt x="12767" y="8998"/>
                  <a:pt x="12660" y="8924"/>
                </a:cubicBezTo>
                <a:lnTo>
                  <a:pt x="12701" y="8900"/>
                </a:lnTo>
                <a:cubicBezTo>
                  <a:pt x="12775" y="8965"/>
                  <a:pt x="12857" y="9023"/>
                  <a:pt x="12931" y="9080"/>
                </a:cubicBezTo>
                <a:cubicBezTo>
                  <a:pt x="12980" y="9121"/>
                  <a:pt x="13021" y="9162"/>
                  <a:pt x="13070" y="9195"/>
                </a:cubicBezTo>
                <a:cubicBezTo>
                  <a:pt x="13111" y="9236"/>
                  <a:pt x="13168" y="9261"/>
                  <a:pt x="13209" y="9302"/>
                </a:cubicBezTo>
                <a:cubicBezTo>
                  <a:pt x="13212" y="9304"/>
                  <a:pt x="13214" y="9305"/>
                  <a:pt x="13217" y="9305"/>
                </a:cubicBezTo>
                <a:cubicBezTo>
                  <a:pt x="13225" y="9305"/>
                  <a:pt x="13232" y="9297"/>
                  <a:pt x="13226" y="9285"/>
                </a:cubicBezTo>
                <a:cubicBezTo>
                  <a:pt x="13177" y="9252"/>
                  <a:pt x="13136" y="9220"/>
                  <a:pt x="13086" y="9187"/>
                </a:cubicBezTo>
                <a:cubicBezTo>
                  <a:pt x="13037" y="9146"/>
                  <a:pt x="12996" y="9105"/>
                  <a:pt x="12947" y="9072"/>
                </a:cubicBezTo>
                <a:cubicBezTo>
                  <a:pt x="12873" y="9015"/>
                  <a:pt x="12791" y="8957"/>
                  <a:pt x="12726" y="8900"/>
                </a:cubicBezTo>
                <a:lnTo>
                  <a:pt x="12750" y="8883"/>
                </a:lnTo>
                <a:close/>
                <a:moveTo>
                  <a:pt x="12176" y="9138"/>
                </a:moveTo>
                <a:cubicBezTo>
                  <a:pt x="12225" y="9179"/>
                  <a:pt x="12266" y="9220"/>
                  <a:pt x="12316" y="9261"/>
                </a:cubicBezTo>
                <a:cubicBezTo>
                  <a:pt x="12357" y="9293"/>
                  <a:pt x="12414" y="9343"/>
                  <a:pt x="12471" y="9392"/>
                </a:cubicBezTo>
                <a:lnTo>
                  <a:pt x="12504" y="9425"/>
                </a:lnTo>
                <a:lnTo>
                  <a:pt x="12406" y="9416"/>
                </a:lnTo>
                <a:lnTo>
                  <a:pt x="12373" y="9384"/>
                </a:lnTo>
                <a:cubicBezTo>
                  <a:pt x="12283" y="9302"/>
                  <a:pt x="12193" y="9244"/>
                  <a:pt x="12102" y="9170"/>
                </a:cubicBezTo>
                <a:lnTo>
                  <a:pt x="12127" y="9162"/>
                </a:lnTo>
                <a:lnTo>
                  <a:pt x="12176" y="9138"/>
                </a:lnTo>
                <a:close/>
                <a:moveTo>
                  <a:pt x="12439" y="9039"/>
                </a:moveTo>
                <a:lnTo>
                  <a:pt x="12570" y="9146"/>
                </a:lnTo>
                <a:cubicBezTo>
                  <a:pt x="12652" y="9211"/>
                  <a:pt x="12734" y="9285"/>
                  <a:pt x="12824" y="9351"/>
                </a:cubicBezTo>
                <a:lnTo>
                  <a:pt x="12922" y="9425"/>
                </a:lnTo>
                <a:lnTo>
                  <a:pt x="12824" y="9425"/>
                </a:lnTo>
                <a:cubicBezTo>
                  <a:pt x="12775" y="9400"/>
                  <a:pt x="12742" y="9375"/>
                  <a:pt x="12693" y="9343"/>
                </a:cubicBezTo>
                <a:lnTo>
                  <a:pt x="12701" y="9343"/>
                </a:lnTo>
                <a:cubicBezTo>
                  <a:pt x="12627" y="9285"/>
                  <a:pt x="12553" y="9228"/>
                  <a:pt x="12496" y="9170"/>
                </a:cubicBezTo>
                <a:cubicBezTo>
                  <a:pt x="12455" y="9138"/>
                  <a:pt x="12414" y="9097"/>
                  <a:pt x="12373" y="9064"/>
                </a:cubicBezTo>
                <a:lnTo>
                  <a:pt x="12414" y="9056"/>
                </a:lnTo>
                <a:cubicBezTo>
                  <a:pt x="12422" y="9056"/>
                  <a:pt x="12430" y="9047"/>
                  <a:pt x="12439" y="9039"/>
                </a:cubicBezTo>
                <a:close/>
                <a:moveTo>
                  <a:pt x="12488" y="9015"/>
                </a:moveTo>
                <a:cubicBezTo>
                  <a:pt x="12635" y="9113"/>
                  <a:pt x="12775" y="9228"/>
                  <a:pt x="12906" y="9343"/>
                </a:cubicBezTo>
                <a:cubicBezTo>
                  <a:pt x="12939" y="9367"/>
                  <a:pt x="12980" y="9392"/>
                  <a:pt x="13013" y="9416"/>
                </a:cubicBezTo>
                <a:cubicBezTo>
                  <a:pt x="12988" y="9416"/>
                  <a:pt x="12963" y="9416"/>
                  <a:pt x="12947" y="9425"/>
                </a:cubicBezTo>
                <a:lnTo>
                  <a:pt x="12816" y="9318"/>
                </a:lnTo>
                <a:cubicBezTo>
                  <a:pt x="12742" y="9252"/>
                  <a:pt x="12660" y="9187"/>
                  <a:pt x="12578" y="9121"/>
                </a:cubicBezTo>
                <a:cubicBezTo>
                  <a:pt x="12537" y="9097"/>
                  <a:pt x="12496" y="9064"/>
                  <a:pt x="12447" y="9031"/>
                </a:cubicBezTo>
                <a:cubicBezTo>
                  <a:pt x="12463" y="9023"/>
                  <a:pt x="12480" y="9023"/>
                  <a:pt x="12488" y="9015"/>
                </a:cubicBezTo>
                <a:close/>
                <a:moveTo>
                  <a:pt x="12266" y="9105"/>
                </a:moveTo>
                <a:cubicBezTo>
                  <a:pt x="12398" y="9203"/>
                  <a:pt x="12521" y="9318"/>
                  <a:pt x="12644" y="9433"/>
                </a:cubicBezTo>
                <a:lnTo>
                  <a:pt x="12537" y="9425"/>
                </a:lnTo>
                <a:cubicBezTo>
                  <a:pt x="12512" y="9408"/>
                  <a:pt x="12488" y="9392"/>
                  <a:pt x="12471" y="9375"/>
                </a:cubicBezTo>
                <a:cubicBezTo>
                  <a:pt x="12422" y="9326"/>
                  <a:pt x="12373" y="9285"/>
                  <a:pt x="12316" y="9236"/>
                </a:cubicBezTo>
                <a:cubicBezTo>
                  <a:pt x="12258" y="9195"/>
                  <a:pt x="12234" y="9170"/>
                  <a:pt x="12193" y="9138"/>
                </a:cubicBezTo>
                <a:lnTo>
                  <a:pt x="12266" y="9105"/>
                </a:lnTo>
                <a:close/>
                <a:moveTo>
                  <a:pt x="12357" y="9072"/>
                </a:moveTo>
                <a:cubicBezTo>
                  <a:pt x="12406" y="9105"/>
                  <a:pt x="12447" y="9154"/>
                  <a:pt x="12488" y="9195"/>
                </a:cubicBezTo>
                <a:cubicBezTo>
                  <a:pt x="12553" y="9244"/>
                  <a:pt x="12619" y="9302"/>
                  <a:pt x="12685" y="9351"/>
                </a:cubicBezTo>
                <a:cubicBezTo>
                  <a:pt x="12717" y="9375"/>
                  <a:pt x="12750" y="9408"/>
                  <a:pt x="12791" y="9433"/>
                </a:cubicBezTo>
                <a:lnTo>
                  <a:pt x="12676" y="9433"/>
                </a:lnTo>
                <a:cubicBezTo>
                  <a:pt x="12545" y="9318"/>
                  <a:pt x="12414" y="9203"/>
                  <a:pt x="12283" y="9097"/>
                </a:cubicBezTo>
                <a:lnTo>
                  <a:pt x="12357" y="9072"/>
                </a:lnTo>
                <a:close/>
                <a:moveTo>
                  <a:pt x="9315" y="6424"/>
                </a:moveTo>
                <a:cubicBezTo>
                  <a:pt x="9389" y="6489"/>
                  <a:pt x="9454" y="6555"/>
                  <a:pt x="9520" y="6629"/>
                </a:cubicBezTo>
                <a:cubicBezTo>
                  <a:pt x="9602" y="6727"/>
                  <a:pt x="9692" y="6817"/>
                  <a:pt x="9799" y="6891"/>
                </a:cubicBezTo>
                <a:cubicBezTo>
                  <a:pt x="9801" y="6893"/>
                  <a:pt x="9803" y="6894"/>
                  <a:pt x="9805" y="6894"/>
                </a:cubicBezTo>
                <a:cubicBezTo>
                  <a:pt x="9810" y="6894"/>
                  <a:pt x="9813" y="6889"/>
                  <a:pt x="9807" y="6883"/>
                </a:cubicBezTo>
                <a:cubicBezTo>
                  <a:pt x="9766" y="6834"/>
                  <a:pt x="9725" y="6785"/>
                  <a:pt x="9676" y="6744"/>
                </a:cubicBezTo>
                <a:cubicBezTo>
                  <a:pt x="9626" y="6703"/>
                  <a:pt x="9585" y="6653"/>
                  <a:pt x="9544" y="6604"/>
                </a:cubicBezTo>
                <a:cubicBezTo>
                  <a:pt x="9479" y="6547"/>
                  <a:pt x="9413" y="6489"/>
                  <a:pt x="9348" y="6432"/>
                </a:cubicBezTo>
                <a:lnTo>
                  <a:pt x="9348" y="6432"/>
                </a:lnTo>
                <a:lnTo>
                  <a:pt x="9430" y="6440"/>
                </a:lnTo>
                <a:lnTo>
                  <a:pt x="9446" y="6448"/>
                </a:lnTo>
                <a:lnTo>
                  <a:pt x="9528" y="6530"/>
                </a:lnTo>
                <a:cubicBezTo>
                  <a:pt x="9577" y="6580"/>
                  <a:pt x="9618" y="6629"/>
                  <a:pt x="9676" y="6678"/>
                </a:cubicBezTo>
                <a:cubicBezTo>
                  <a:pt x="9774" y="6768"/>
                  <a:pt x="9872" y="6858"/>
                  <a:pt x="9963" y="6957"/>
                </a:cubicBezTo>
                <a:cubicBezTo>
                  <a:pt x="9963" y="6961"/>
                  <a:pt x="9963" y="6963"/>
                  <a:pt x="9964" y="6963"/>
                </a:cubicBezTo>
                <a:cubicBezTo>
                  <a:pt x="9965" y="6963"/>
                  <a:pt x="9967" y="6961"/>
                  <a:pt x="9971" y="6957"/>
                </a:cubicBezTo>
                <a:lnTo>
                  <a:pt x="9979" y="6981"/>
                </a:lnTo>
                <a:cubicBezTo>
                  <a:pt x="10086" y="7096"/>
                  <a:pt x="10143" y="7235"/>
                  <a:pt x="10159" y="7391"/>
                </a:cubicBezTo>
                <a:cubicBezTo>
                  <a:pt x="10209" y="7563"/>
                  <a:pt x="10225" y="7752"/>
                  <a:pt x="10209" y="7932"/>
                </a:cubicBezTo>
                <a:cubicBezTo>
                  <a:pt x="10214" y="7953"/>
                  <a:pt x="10231" y="7967"/>
                  <a:pt x="10248" y="7967"/>
                </a:cubicBezTo>
                <a:cubicBezTo>
                  <a:pt x="10258" y="7967"/>
                  <a:pt x="10268" y="7961"/>
                  <a:pt x="10274" y="7949"/>
                </a:cubicBezTo>
                <a:cubicBezTo>
                  <a:pt x="10331" y="7777"/>
                  <a:pt x="10340" y="7580"/>
                  <a:pt x="10291" y="7399"/>
                </a:cubicBezTo>
                <a:cubicBezTo>
                  <a:pt x="10266" y="7309"/>
                  <a:pt x="10241" y="7211"/>
                  <a:pt x="10209" y="7121"/>
                </a:cubicBezTo>
                <a:cubicBezTo>
                  <a:pt x="10176" y="7047"/>
                  <a:pt x="10127" y="6973"/>
                  <a:pt x="10077" y="6899"/>
                </a:cubicBezTo>
                <a:cubicBezTo>
                  <a:pt x="10053" y="6866"/>
                  <a:pt x="10028" y="6825"/>
                  <a:pt x="10004" y="6793"/>
                </a:cubicBezTo>
                <a:lnTo>
                  <a:pt x="10004" y="6793"/>
                </a:lnTo>
                <a:cubicBezTo>
                  <a:pt x="10036" y="6817"/>
                  <a:pt x="10061" y="6850"/>
                  <a:pt x="10086" y="6875"/>
                </a:cubicBezTo>
                <a:cubicBezTo>
                  <a:pt x="10151" y="6932"/>
                  <a:pt x="10209" y="6989"/>
                  <a:pt x="10274" y="7039"/>
                </a:cubicBezTo>
                <a:cubicBezTo>
                  <a:pt x="10276" y="7040"/>
                  <a:pt x="10277" y="7041"/>
                  <a:pt x="10279" y="7041"/>
                </a:cubicBezTo>
                <a:cubicBezTo>
                  <a:pt x="10285" y="7041"/>
                  <a:pt x="10289" y="7029"/>
                  <a:pt x="10282" y="7022"/>
                </a:cubicBezTo>
                <a:cubicBezTo>
                  <a:pt x="10233" y="6965"/>
                  <a:pt x="10176" y="6907"/>
                  <a:pt x="10118" y="6858"/>
                </a:cubicBezTo>
                <a:cubicBezTo>
                  <a:pt x="10061" y="6801"/>
                  <a:pt x="10004" y="6744"/>
                  <a:pt x="9954" y="6694"/>
                </a:cubicBezTo>
                <a:cubicBezTo>
                  <a:pt x="9872" y="6629"/>
                  <a:pt x="9799" y="6555"/>
                  <a:pt x="9725" y="6481"/>
                </a:cubicBezTo>
                <a:lnTo>
                  <a:pt x="9758" y="6481"/>
                </a:lnTo>
                <a:cubicBezTo>
                  <a:pt x="9782" y="6506"/>
                  <a:pt x="9815" y="6530"/>
                  <a:pt x="9840" y="6555"/>
                </a:cubicBezTo>
                <a:cubicBezTo>
                  <a:pt x="9905" y="6621"/>
                  <a:pt x="9979" y="6686"/>
                  <a:pt x="10045" y="6752"/>
                </a:cubicBezTo>
                <a:cubicBezTo>
                  <a:pt x="10110" y="6809"/>
                  <a:pt x="10168" y="6866"/>
                  <a:pt x="10233" y="6924"/>
                </a:cubicBezTo>
                <a:cubicBezTo>
                  <a:pt x="10282" y="6957"/>
                  <a:pt x="10331" y="7006"/>
                  <a:pt x="10381" y="7039"/>
                </a:cubicBezTo>
                <a:cubicBezTo>
                  <a:pt x="10397" y="7088"/>
                  <a:pt x="10413" y="7137"/>
                  <a:pt x="10422" y="7186"/>
                </a:cubicBezTo>
                <a:cubicBezTo>
                  <a:pt x="10454" y="7309"/>
                  <a:pt x="10504" y="7424"/>
                  <a:pt x="10520" y="7547"/>
                </a:cubicBezTo>
                <a:cubicBezTo>
                  <a:pt x="10524" y="7565"/>
                  <a:pt x="10539" y="7574"/>
                  <a:pt x="10555" y="7574"/>
                </a:cubicBezTo>
                <a:cubicBezTo>
                  <a:pt x="10574" y="7574"/>
                  <a:pt x="10594" y="7561"/>
                  <a:pt x="10594" y="7539"/>
                </a:cubicBezTo>
                <a:cubicBezTo>
                  <a:pt x="10594" y="7408"/>
                  <a:pt x="10577" y="7285"/>
                  <a:pt x="10536" y="7170"/>
                </a:cubicBezTo>
                <a:cubicBezTo>
                  <a:pt x="10528" y="7129"/>
                  <a:pt x="10512" y="7088"/>
                  <a:pt x="10504" y="7055"/>
                </a:cubicBezTo>
                <a:lnTo>
                  <a:pt x="10504" y="7055"/>
                </a:lnTo>
                <a:cubicBezTo>
                  <a:pt x="10536" y="7088"/>
                  <a:pt x="10577" y="7112"/>
                  <a:pt x="10618" y="7121"/>
                </a:cubicBezTo>
                <a:cubicBezTo>
                  <a:pt x="10635" y="7121"/>
                  <a:pt x="10635" y="7104"/>
                  <a:pt x="10618" y="7096"/>
                </a:cubicBezTo>
                <a:cubicBezTo>
                  <a:pt x="10586" y="7088"/>
                  <a:pt x="10553" y="7063"/>
                  <a:pt x="10528" y="7039"/>
                </a:cubicBezTo>
                <a:cubicBezTo>
                  <a:pt x="10512" y="7022"/>
                  <a:pt x="10495" y="7006"/>
                  <a:pt x="10479" y="6989"/>
                </a:cubicBezTo>
                <a:cubicBezTo>
                  <a:pt x="10463" y="6973"/>
                  <a:pt x="10463" y="6948"/>
                  <a:pt x="10454" y="6924"/>
                </a:cubicBezTo>
                <a:lnTo>
                  <a:pt x="10454" y="6924"/>
                </a:lnTo>
                <a:cubicBezTo>
                  <a:pt x="10528" y="6989"/>
                  <a:pt x="10602" y="7039"/>
                  <a:pt x="10676" y="7088"/>
                </a:cubicBezTo>
                <a:cubicBezTo>
                  <a:pt x="10678" y="7089"/>
                  <a:pt x="10680" y="7090"/>
                  <a:pt x="10682" y="7090"/>
                </a:cubicBezTo>
                <a:cubicBezTo>
                  <a:pt x="10694" y="7090"/>
                  <a:pt x="10699" y="7070"/>
                  <a:pt x="10692" y="7063"/>
                </a:cubicBezTo>
                <a:cubicBezTo>
                  <a:pt x="10618" y="7014"/>
                  <a:pt x="10545" y="6965"/>
                  <a:pt x="10479" y="6899"/>
                </a:cubicBezTo>
                <a:lnTo>
                  <a:pt x="10430" y="6858"/>
                </a:lnTo>
                <a:cubicBezTo>
                  <a:pt x="10422" y="6842"/>
                  <a:pt x="10413" y="6825"/>
                  <a:pt x="10405" y="6809"/>
                </a:cubicBezTo>
                <a:cubicBezTo>
                  <a:pt x="10405" y="6801"/>
                  <a:pt x="10397" y="6793"/>
                  <a:pt x="10389" y="6776"/>
                </a:cubicBezTo>
                <a:lnTo>
                  <a:pt x="10389" y="6776"/>
                </a:lnTo>
                <a:lnTo>
                  <a:pt x="10446" y="6817"/>
                </a:lnTo>
                <a:cubicBezTo>
                  <a:pt x="10512" y="6875"/>
                  <a:pt x="10577" y="6932"/>
                  <a:pt x="10651" y="6989"/>
                </a:cubicBezTo>
                <a:cubicBezTo>
                  <a:pt x="10684" y="7014"/>
                  <a:pt x="10725" y="7030"/>
                  <a:pt x="10758" y="7047"/>
                </a:cubicBezTo>
                <a:cubicBezTo>
                  <a:pt x="10774" y="7055"/>
                  <a:pt x="10791" y="7071"/>
                  <a:pt x="10807" y="7080"/>
                </a:cubicBezTo>
                <a:cubicBezTo>
                  <a:pt x="10840" y="7194"/>
                  <a:pt x="10848" y="7309"/>
                  <a:pt x="10832" y="7432"/>
                </a:cubicBezTo>
                <a:cubicBezTo>
                  <a:pt x="10799" y="7695"/>
                  <a:pt x="10782" y="7990"/>
                  <a:pt x="10668" y="8236"/>
                </a:cubicBezTo>
                <a:cubicBezTo>
                  <a:pt x="10569" y="8473"/>
                  <a:pt x="10430" y="8687"/>
                  <a:pt x="10258" y="8875"/>
                </a:cubicBezTo>
                <a:cubicBezTo>
                  <a:pt x="10168" y="8965"/>
                  <a:pt x="10069" y="9039"/>
                  <a:pt x="9963" y="9113"/>
                </a:cubicBezTo>
                <a:cubicBezTo>
                  <a:pt x="9864" y="9187"/>
                  <a:pt x="9749" y="9261"/>
                  <a:pt x="9626" y="9310"/>
                </a:cubicBezTo>
                <a:cubicBezTo>
                  <a:pt x="9454" y="9367"/>
                  <a:pt x="9266" y="9416"/>
                  <a:pt x="9085" y="9449"/>
                </a:cubicBezTo>
                <a:lnTo>
                  <a:pt x="8806" y="9449"/>
                </a:lnTo>
                <a:cubicBezTo>
                  <a:pt x="8790" y="9427"/>
                  <a:pt x="8766" y="9424"/>
                  <a:pt x="8743" y="9424"/>
                </a:cubicBezTo>
                <a:cubicBezTo>
                  <a:pt x="8731" y="9424"/>
                  <a:pt x="8719" y="9425"/>
                  <a:pt x="8708" y="9425"/>
                </a:cubicBezTo>
                <a:cubicBezTo>
                  <a:pt x="8651" y="9408"/>
                  <a:pt x="8602" y="9384"/>
                  <a:pt x="8552" y="9351"/>
                </a:cubicBezTo>
                <a:cubicBezTo>
                  <a:pt x="8503" y="9326"/>
                  <a:pt x="8454" y="9310"/>
                  <a:pt x="8405" y="9285"/>
                </a:cubicBezTo>
                <a:cubicBezTo>
                  <a:pt x="8356" y="9261"/>
                  <a:pt x="8323" y="9228"/>
                  <a:pt x="8274" y="9203"/>
                </a:cubicBezTo>
                <a:cubicBezTo>
                  <a:pt x="8265" y="9203"/>
                  <a:pt x="8257" y="9211"/>
                  <a:pt x="8265" y="9220"/>
                </a:cubicBezTo>
                <a:cubicBezTo>
                  <a:pt x="8306" y="9244"/>
                  <a:pt x="8347" y="9269"/>
                  <a:pt x="8388" y="9293"/>
                </a:cubicBezTo>
                <a:cubicBezTo>
                  <a:pt x="8429" y="9326"/>
                  <a:pt x="8479" y="9343"/>
                  <a:pt x="8528" y="9375"/>
                </a:cubicBezTo>
                <a:cubicBezTo>
                  <a:pt x="8569" y="9400"/>
                  <a:pt x="8618" y="9425"/>
                  <a:pt x="8667" y="9441"/>
                </a:cubicBezTo>
                <a:lnTo>
                  <a:pt x="8667" y="9441"/>
                </a:lnTo>
                <a:cubicBezTo>
                  <a:pt x="8555" y="9441"/>
                  <a:pt x="8435" y="9433"/>
                  <a:pt x="8323" y="9433"/>
                </a:cubicBezTo>
                <a:cubicBezTo>
                  <a:pt x="8249" y="9408"/>
                  <a:pt x="8183" y="9384"/>
                  <a:pt x="8110" y="9359"/>
                </a:cubicBezTo>
                <a:cubicBezTo>
                  <a:pt x="7929" y="9293"/>
                  <a:pt x="7765" y="9195"/>
                  <a:pt x="7618" y="9064"/>
                </a:cubicBezTo>
                <a:cubicBezTo>
                  <a:pt x="7437" y="8916"/>
                  <a:pt x="7298" y="8736"/>
                  <a:pt x="7199" y="8523"/>
                </a:cubicBezTo>
                <a:cubicBezTo>
                  <a:pt x="7167" y="8457"/>
                  <a:pt x="7126" y="8392"/>
                  <a:pt x="7093" y="8318"/>
                </a:cubicBezTo>
                <a:cubicBezTo>
                  <a:pt x="7060" y="8236"/>
                  <a:pt x="7036" y="8154"/>
                  <a:pt x="7019" y="8072"/>
                </a:cubicBezTo>
                <a:cubicBezTo>
                  <a:pt x="6978" y="7949"/>
                  <a:pt x="6962" y="7818"/>
                  <a:pt x="6954" y="7686"/>
                </a:cubicBezTo>
                <a:lnTo>
                  <a:pt x="6954" y="7498"/>
                </a:lnTo>
                <a:lnTo>
                  <a:pt x="6962" y="7506"/>
                </a:lnTo>
                <a:cubicBezTo>
                  <a:pt x="6986" y="7539"/>
                  <a:pt x="7011" y="7572"/>
                  <a:pt x="7036" y="7588"/>
                </a:cubicBezTo>
                <a:cubicBezTo>
                  <a:pt x="7047" y="7603"/>
                  <a:pt x="7056" y="7608"/>
                  <a:pt x="7062" y="7608"/>
                </a:cubicBezTo>
                <a:cubicBezTo>
                  <a:pt x="7070" y="7608"/>
                  <a:pt x="7073" y="7601"/>
                  <a:pt x="7068" y="7596"/>
                </a:cubicBezTo>
                <a:lnTo>
                  <a:pt x="7068" y="7596"/>
                </a:lnTo>
                <a:lnTo>
                  <a:pt x="7068" y="7604"/>
                </a:lnTo>
                <a:cubicBezTo>
                  <a:pt x="7052" y="7580"/>
                  <a:pt x="7036" y="7547"/>
                  <a:pt x="7019" y="7522"/>
                </a:cubicBezTo>
                <a:cubicBezTo>
                  <a:pt x="7003" y="7506"/>
                  <a:pt x="6995" y="7490"/>
                  <a:pt x="6986" y="7481"/>
                </a:cubicBezTo>
                <a:lnTo>
                  <a:pt x="6986" y="7440"/>
                </a:lnTo>
                <a:cubicBezTo>
                  <a:pt x="7003" y="7465"/>
                  <a:pt x="7019" y="7490"/>
                  <a:pt x="7036" y="7514"/>
                </a:cubicBezTo>
                <a:cubicBezTo>
                  <a:pt x="7060" y="7547"/>
                  <a:pt x="7085" y="7580"/>
                  <a:pt x="7101" y="7621"/>
                </a:cubicBezTo>
                <a:cubicBezTo>
                  <a:pt x="7103" y="7623"/>
                  <a:pt x="7107" y="7624"/>
                  <a:pt x="7110" y="7624"/>
                </a:cubicBezTo>
                <a:cubicBezTo>
                  <a:pt x="7117" y="7624"/>
                  <a:pt x="7123" y="7618"/>
                  <a:pt x="7117" y="7613"/>
                </a:cubicBezTo>
                <a:cubicBezTo>
                  <a:pt x="7101" y="7531"/>
                  <a:pt x="7027" y="7481"/>
                  <a:pt x="6995" y="7408"/>
                </a:cubicBezTo>
                <a:cubicBezTo>
                  <a:pt x="6995" y="7408"/>
                  <a:pt x="6995" y="7399"/>
                  <a:pt x="6995" y="7399"/>
                </a:cubicBezTo>
                <a:cubicBezTo>
                  <a:pt x="6995" y="7375"/>
                  <a:pt x="7003" y="7350"/>
                  <a:pt x="7003" y="7334"/>
                </a:cubicBezTo>
                <a:cubicBezTo>
                  <a:pt x="7027" y="7358"/>
                  <a:pt x="7044" y="7391"/>
                  <a:pt x="7060" y="7416"/>
                </a:cubicBezTo>
                <a:cubicBezTo>
                  <a:pt x="7085" y="7449"/>
                  <a:pt x="7117" y="7490"/>
                  <a:pt x="7142" y="7531"/>
                </a:cubicBezTo>
                <a:cubicBezTo>
                  <a:pt x="7167" y="7572"/>
                  <a:pt x="7175" y="7588"/>
                  <a:pt x="7191" y="7613"/>
                </a:cubicBezTo>
                <a:lnTo>
                  <a:pt x="7191" y="7695"/>
                </a:lnTo>
                <a:cubicBezTo>
                  <a:pt x="7199" y="7883"/>
                  <a:pt x="7257" y="8064"/>
                  <a:pt x="7339" y="8228"/>
                </a:cubicBezTo>
                <a:cubicBezTo>
                  <a:pt x="7437" y="8408"/>
                  <a:pt x="7552" y="8580"/>
                  <a:pt x="7683" y="8744"/>
                </a:cubicBezTo>
                <a:cubicBezTo>
                  <a:pt x="7692" y="8758"/>
                  <a:pt x="7705" y="8765"/>
                  <a:pt x="7717" y="8765"/>
                </a:cubicBezTo>
                <a:cubicBezTo>
                  <a:pt x="7740" y="8765"/>
                  <a:pt x="7762" y="8743"/>
                  <a:pt x="7757" y="8711"/>
                </a:cubicBezTo>
                <a:cubicBezTo>
                  <a:pt x="7708" y="8547"/>
                  <a:pt x="7577" y="8408"/>
                  <a:pt x="7495" y="8252"/>
                </a:cubicBezTo>
                <a:cubicBezTo>
                  <a:pt x="7404" y="8096"/>
                  <a:pt x="7347" y="7916"/>
                  <a:pt x="7322" y="7736"/>
                </a:cubicBezTo>
                <a:cubicBezTo>
                  <a:pt x="7322" y="7662"/>
                  <a:pt x="7314" y="7580"/>
                  <a:pt x="7314" y="7506"/>
                </a:cubicBezTo>
                <a:lnTo>
                  <a:pt x="7314" y="7506"/>
                </a:lnTo>
                <a:cubicBezTo>
                  <a:pt x="7339" y="7539"/>
                  <a:pt x="7363" y="7572"/>
                  <a:pt x="7396" y="7596"/>
                </a:cubicBezTo>
                <a:cubicBezTo>
                  <a:pt x="7399" y="7599"/>
                  <a:pt x="7402" y="7600"/>
                  <a:pt x="7405" y="7600"/>
                </a:cubicBezTo>
                <a:cubicBezTo>
                  <a:pt x="7412" y="7600"/>
                  <a:pt x="7418" y="7594"/>
                  <a:pt x="7413" y="7588"/>
                </a:cubicBezTo>
                <a:cubicBezTo>
                  <a:pt x="7380" y="7547"/>
                  <a:pt x="7355" y="7498"/>
                  <a:pt x="7322" y="7457"/>
                </a:cubicBezTo>
                <a:lnTo>
                  <a:pt x="7314" y="7449"/>
                </a:lnTo>
                <a:lnTo>
                  <a:pt x="7314" y="7408"/>
                </a:lnTo>
                <a:cubicBezTo>
                  <a:pt x="7339" y="7432"/>
                  <a:pt x="7363" y="7465"/>
                  <a:pt x="7396" y="7498"/>
                </a:cubicBezTo>
                <a:cubicBezTo>
                  <a:pt x="7421" y="7531"/>
                  <a:pt x="7462" y="7572"/>
                  <a:pt x="7495" y="7596"/>
                </a:cubicBezTo>
                <a:cubicBezTo>
                  <a:pt x="7498" y="7598"/>
                  <a:pt x="7501" y="7598"/>
                  <a:pt x="7503" y="7598"/>
                </a:cubicBezTo>
                <a:cubicBezTo>
                  <a:pt x="7514" y="7598"/>
                  <a:pt x="7518" y="7586"/>
                  <a:pt x="7511" y="7580"/>
                </a:cubicBezTo>
                <a:cubicBezTo>
                  <a:pt x="7478" y="7547"/>
                  <a:pt x="7454" y="7506"/>
                  <a:pt x="7421" y="7465"/>
                </a:cubicBezTo>
                <a:cubicBezTo>
                  <a:pt x="7388" y="7432"/>
                  <a:pt x="7355" y="7391"/>
                  <a:pt x="7322" y="7350"/>
                </a:cubicBezTo>
                <a:cubicBezTo>
                  <a:pt x="7322" y="7350"/>
                  <a:pt x="7322" y="7342"/>
                  <a:pt x="7322" y="7334"/>
                </a:cubicBezTo>
                <a:cubicBezTo>
                  <a:pt x="7380" y="7408"/>
                  <a:pt x="7445" y="7473"/>
                  <a:pt x="7511" y="7539"/>
                </a:cubicBezTo>
                <a:cubicBezTo>
                  <a:pt x="7513" y="7541"/>
                  <a:pt x="7516" y="7542"/>
                  <a:pt x="7518" y="7542"/>
                </a:cubicBezTo>
                <a:cubicBezTo>
                  <a:pt x="7523" y="7542"/>
                  <a:pt x="7527" y="7536"/>
                  <a:pt x="7527" y="7531"/>
                </a:cubicBezTo>
                <a:cubicBezTo>
                  <a:pt x="7462" y="7449"/>
                  <a:pt x="7388" y="7375"/>
                  <a:pt x="7322" y="7293"/>
                </a:cubicBezTo>
                <a:cubicBezTo>
                  <a:pt x="7322" y="7268"/>
                  <a:pt x="7322" y="7244"/>
                  <a:pt x="7331" y="7227"/>
                </a:cubicBezTo>
                <a:cubicBezTo>
                  <a:pt x="7421" y="7326"/>
                  <a:pt x="7486" y="7457"/>
                  <a:pt x="7585" y="7555"/>
                </a:cubicBezTo>
                <a:cubicBezTo>
                  <a:pt x="7587" y="7558"/>
                  <a:pt x="7590" y="7559"/>
                  <a:pt x="7593" y="7559"/>
                </a:cubicBezTo>
                <a:cubicBezTo>
                  <a:pt x="7601" y="7559"/>
                  <a:pt x="7607" y="7553"/>
                  <a:pt x="7601" y="7547"/>
                </a:cubicBezTo>
                <a:cubicBezTo>
                  <a:pt x="7519" y="7432"/>
                  <a:pt x="7445" y="7309"/>
                  <a:pt x="7355" y="7211"/>
                </a:cubicBezTo>
                <a:cubicBezTo>
                  <a:pt x="7347" y="7203"/>
                  <a:pt x="7339" y="7194"/>
                  <a:pt x="7331" y="7186"/>
                </a:cubicBezTo>
                <a:lnTo>
                  <a:pt x="7331" y="7170"/>
                </a:lnTo>
                <a:cubicBezTo>
                  <a:pt x="7347" y="7194"/>
                  <a:pt x="7372" y="7219"/>
                  <a:pt x="7396" y="7235"/>
                </a:cubicBezTo>
                <a:cubicBezTo>
                  <a:pt x="7454" y="7293"/>
                  <a:pt x="7503" y="7358"/>
                  <a:pt x="7552" y="7424"/>
                </a:cubicBezTo>
                <a:cubicBezTo>
                  <a:pt x="7593" y="7473"/>
                  <a:pt x="7642" y="7522"/>
                  <a:pt x="7700" y="7555"/>
                </a:cubicBezTo>
                <a:cubicBezTo>
                  <a:pt x="7702" y="7560"/>
                  <a:pt x="7705" y="7562"/>
                  <a:pt x="7709" y="7562"/>
                </a:cubicBezTo>
                <a:cubicBezTo>
                  <a:pt x="7716" y="7562"/>
                  <a:pt x="7722" y="7553"/>
                  <a:pt x="7716" y="7547"/>
                </a:cubicBezTo>
                <a:cubicBezTo>
                  <a:pt x="7675" y="7490"/>
                  <a:pt x="7618" y="7457"/>
                  <a:pt x="7568" y="7399"/>
                </a:cubicBezTo>
                <a:cubicBezTo>
                  <a:pt x="7527" y="7334"/>
                  <a:pt x="7470" y="7276"/>
                  <a:pt x="7421" y="7219"/>
                </a:cubicBezTo>
                <a:cubicBezTo>
                  <a:pt x="7388" y="7194"/>
                  <a:pt x="7363" y="7170"/>
                  <a:pt x="7339" y="7137"/>
                </a:cubicBezTo>
                <a:cubicBezTo>
                  <a:pt x="7347" y="7112"/>
                  <a:pt x="7347" y="7088"/>
                  <a:pt x="7355" y="7063"/>
                </a:cubicBezTo>
                <a:cubicBezTo>
                  <a:pt x="7396" y="7104"/>
                  <a:pt x="7437" y="7145"/>
                  <a:pt x="7478" y="7194"/>
                </a:cubicBezTo>
                <a:cubicBezTo>
                  <a:pt x="7519" y="7244"/>
                  <a:pt x="7560" y="7309"/>
                  <a:pt x="7609" y="7367"/>
                </a:cubicBezTo>
                <a:cubicBezTo>
                  <a:pt x="7642" y="7399"/>
                  <a:pt x="7700" y="7424"/>
                  <a:pt x="7716" y="7473"/>
                </a:cubicBezTo>
                <a:cubicBezTo>
                  <a:pt x="7716" y="7480"/>
                  <a:pt x="7719" y="7483"/>
                  <a:pt x="7723" y="7483"/>
                </a:cubicBezTo>
                <a:cubicBezTo>
                  <a:pt x="7728" y="7483"/>
                  <a:pt x="7736" y="7478"/>
                  <a:pt x="7741" y="7473"/>
                </a:cubicBezTo>
                <a:cubicBezTo>
                  <a:pt x="7741" y="7424"/>
                  <a:pt x="7691" y="7391"/>
                  <a:pt x="7659" y="7358"/>
                </a:cubicBezTo>
                <a:cubicBezTo>
                  <a:pt x="7609" y="7309"/>
                  <a:pt x="7560" y="7252"/>
                  <a:pt x="7519" y="7194"/>
                </a:cubicBezTo>
                <a:cubicBezTo>
                  <a:pt x="7470" y="7137"/>
                  <a:pt x="7421" y="7088"/>
                  <a:pt x="7363" y="7030"/>
                </a:cubicBezTo>
                <a:lnTo>
                  <a:pt x="7380" y="6973"/>
                </a:lnTo>
                <a:cubicBezTo>
                  <a:pt x="7429" y="7039"/>
                  <a:pt x="7478" y="7104"/>
                  <a:pt x="7544" y="7162"/>
                </a:cubicBezTo>
                <a:cubicBezTo>
                  <a:pt x="7601" y="7219"/>
                  <a:pt x="7626" y="7260"/>
                  <a:pt x="7667" y="7309"/>
                </a:cubicBezTo>
                <a:cubicBezTo>
                  <a:pt x="7700" y="7350"/>
                  <a:pt x="7732" y="7391"/>
                  <a:pt x="7773" y="7432"/>
                </a:cubicBezTo>
                <a:cubicBezTo>
                  <a:pt x="7765" y="7473"/>
                  <a:pt x="7757" y="7514"/>
                  <a:pt x="7757" y="7555"/>
                </a:cubicBezTo>
                <a:cubicBezTo>
                  <a:pt x="7741" y="7613"/>
                  <a:pt x="7732" y="7670"/>
                  <a:pt x="7732" y="7736"/>
                </a:cubicBezTo>
                <a:cubicBezTo>
                  <a:pt x="7732" y="7818"/>
                  <a:pt x="7741" y="7900"/>
                  <a:pt x="7765" y="7982"/>
                </a:cubicBezTo>
                <a:lnTo>
                  <a:pt x="7765" y="8006"/>
                </a:lnTo>
                <a:cubicBezTo>
                  <a:pt x="7782" y="8088"/>
                  <a:pt x="7806" y="8170"/>
                  <a:pt x="7855" y="8244"/>
                </a:cubicBezTo>
                <a:cubicBezTo>
                  <a:pt x="7855" y="8252"/>
                  <a:pt x="7872" y="8260"/>
                  <a:pt x="7880" y="8269"/>
                </a:cubicBezTo>
                <a:cubicBezTo>
                  <a:pt x="7888" y="8285"/>
                  <a:pt x="7888" y="8293"/>
                  <a:pt x="7896" y="8310"/>
                </a:cubicBezTo>
                <a:cubicBezTo>
                  <a:pt x="7905" y="8351"/>
                  <a:pt x="7921" y="8392"/>
                  <a:pt x="7946" y="8424"/>
                </a:cubicBezTo>
                <a:cubicBezTo>
                  <a:pt x="8093" y="8670"/>
                  <a:pt x="8397" y="8818"/>
                  <a:pt x="8667" y="8859"/>
                </a:cubicBezTo>
                <a:cubicBezTo>
                  <a:pt x="8778" y="8877"/>
                  <a:pt x="8893" y="8887"/>
                  <a:pt x="9006" y="8887"/>
                </a:cubicBezTo>
                <a:cubicBezTo>
                  <a:pt x="9044" y="8887"/>
                  <a:pt x="9081" y="8885"/>
                  <a:pt x="9118" y="8883"/>
                </a:cubicBezTo>
                <a:cubicBezTo>
                  <a:pt x="9249" y="8867"/>
                  <a:pt x="9380" y="8826"/>
                  <a:pt x="9503" y="8769"/>
                </a:cubicBezTo>
                <a:cubicBezTo>
                  <a:pt x="9635" y="8711"/>
                  <a:pt x="9725" y="8580"/>
                  <a:pt x="9823" y="8482"/>
                </a:cubicBezTo>
                <a:cubicBezTo>
                  <a:pt x="9913" y="8375"/>
                  <a:pt x="9979" y="8244"/>
                  <a:pt x="10020" y="8105"/>
                </a:cubicBezTo>
                <a:cubicBezTo>
                  <a:pt x="10036" y="8039"/>
                  <a:pt x="10045" y="7965"/>
                  <a:pt x="10045" y="7891"/>
                </a:cubicBezTo>
                <a:cubicBezTo>
                  <a:pt x="10053" y="7834"/>
                  <a:pt x="10053" y="7777"/>
                  <a:pt x="10045" y="7727"/>
                </a:cubicBezTo>
                <a:cubicBezTo>
                  <a:pt x="10045" y="7686"/>
                  <a:pt x="10036" y="7645"/>
                  <a:pt x="10028" y="7613"/>
                </a:cubicBezTo>
                <a:cubicBezTo>
                  <a:pt x="10012" y="7637"/>
                  <a:pt x="9995" y="7654"/>
                  <a:pt x="9979" y="7678"/>
                </a:cubicBezTo>
                <a:cubicBezTo>
                  <a:pt x="9971" y="7686"/>
                  <a:pt x="9963" y="7695"/>
                  <a:pt x="9946" y="7711"/>
                </a:cubicBezTo>
                <a:cubicBezTo>
                  <a:pt x="9938" y="7719"/>
                  <a:pt x="9922" y="7727"/>
                  <a:pt x="9913" y="7736"/>
                </a:cubicBezTo>
                <a:cubicBezTo>
                  <a:pt x="9905" y="7744"/>
                  <a:pt x="9897" y="7752"/>
                  <a:pt x="9881" y="7760"/>
                </a:cubicBezTo>
                <a:cubicBezTo>
                  <a:pt x="9864" y="7768"/>
                  <a:pt x="9840" y="7777"/>
                  <a:pt x="9823" y="7777"/>
                </a:cubicBezTo>
                <a:lnTo>
                  <a:pt x="9815" y="7777"/>
                </a:lnTo>
                <a:cubicBezTo>
                  <a:pt x="9782" y="7785"/>
                  <a:pt x="9758" y="7785"/>
                  <a:pt x="9725" y="7785"/>
                </a:cubicBezTo>
                <a:cubicBezTo>
                  <a:pt x="9708" y="7788"/>
                  <a:pt x="9691" y="7790"/>
                  <a:pt x="9674" y="7790"/>
                </a:cubicBezTo>
                <a:cubicBezTo>
                  <a:pt x="9650" y="7790"/>
                  <a:pt x="9626" y="7786"/>
                  <a:pt x="9602" y="7777"/>
                </a:cubicBezTo>
                <a:lnTo>
                  <a:pt x="9528" y="7744"/>
                </a:lnTo>
                <a:cubicBezTo>
                  <a:pt x="9495" y="7727"/>
                  <a:pt x="9471" y="7711"/>
                  <a:pt x="9454" y="7686"/>
                </a:cubicBezTo>
                <a:lnTo>
                  <a:pt x="9438" y="7670"/>
                </a:lnTo>
                <a:cubicBezTo>
                  <a:pt x="9397" y="7629"/>
                  <a:pt x="9364" y="7572"/>
                  <a:pt x="9356" y="7514"/>
                </a:cubicBezTo>
                <a:cubicBezTo>
                  <a:pt x="9339" y="7490"/>
                  <a:pt x="9331" y="7465"/>
                  <a:pt x="9323" y="7432"/>
                </a:cubicBezTo>
                <a:cubicBezTo>
                  <a:pt x="9315" y="7383"/>
                  <a:pt x="9315" y="7326"/>
                  <a:pt x="9323" y="7268"/>
                </a:cubicBezTo>
                <a:cubicBezTo>
                  <a:pt x="9331" y="7194"/>
                  <a:pt x="9364" y="7121"/>
                  <a:pt x="9421" y="7063"/>
                </a:cubicBezTo>
                <a:lnTo>
                  <a:pt x="9430" y="7055"/>
                </a:lnTo>
                <a:cubicBezTo>
                  <a:pt x="9438" y="7039"/>
                  <a:pt x="9454" y="7022"/>
                  <a:pt x="9471" y="7006"/>
                </a:cubicBezTo>
                <a:cubicBezTo>
                  <a:pt x="9503" y="6973"/>
                  <a:pt x="9553" y="6948"/>
                  <a:pt x="9610" y="6940"/>
                </a:cubicBezTo>
                <a:cubicBezTo>
                  <a:pt x="9626" y="6924"/>
                  <a:pt x="9659" y="6916"/>
                  <a:pt x="9684" y="6916"/>
                </a:cubicBezTo>
                <a:lnTo>
                  <a:pt x="9708" y="6916"/>
                </a:lnTo>
                <a:cubicBezTo>
                  <a:pt x="9692" y="6891"/>
                  <a:pt x="9667" y="6875"/>
                  <a:pt x="9651" y="6850"/>
                </a:cubicBezTo>
                <a:lnTo>
                  <a:pt x="9651" y="6850"/>
                </a:lnTo>
                <a:cubicBezTo>
                  <a:pt x="9655" y="6854"/>
                  <a:pt x="9659" y="6856"/>
                  <a:pt x="9663" y="6856"/>
                </a:cubicBezTo>
                <a:cubicBezTo>
                  <a:pt x="9667" y="6856"/>
                  <a:pt x="9671" y="6854"/>
                  <a:pt x="9676" y="6850"/>
                </a:cubicBezTo>
                <a:cubicBezTo>
                  <a:pt x="9684" y="6850"/>
                  <a:pt x="9692" y="6834"/>
                  <a:pt x="9676" y="6834"/>
                </a:cubicBezTo>
                <a:cubicBezTo>
                  <a:pt x="9635" y="6825"/>
                  <a:pt x="9618" y="6768"/>
                  <a:pt x="9594" y="6744"/>
                </a:cubicBezTo>
                <a:cubicBezTo>
                  <a:pt x="9553" y="6703"/>
                  <a:pt x="9512" y="6670"/>
                  <a:pt x="9471" y="6637"/>
                </a:cubicBezTo>
                <a:cubicBezTo>
                  <a:pt x="9446" y="6612"/>
                  <a:pt x="9430" y="6596"/>
                  <a:pt x="9413" y="6571"/>
                </a:cubicBezTo>
                <a:cubicBezTo>
                  <a:pt x="9397" y="6547"/>
                  <a:pt x="9372" y="6530"/>
                  <a:pt x="9356" y="6514"/>
                </a:cubicBezTo>
                <a:cubicBezTo>
                  <a:pt x="9315" y="6489"/>
                  <a:pt x="9282" y="6457"/>
                  <a:pt x="9249" y="6424"/>
                </a:cubicBezTo>
                <a:close/>
                <a:moveTo>
                  <a:pt x="4018" y="9129"/>
                </a:moveTo>
                <a:lnTo>
                  <a:pt x="4018" y="9154"/>
                </a:lnTo>
                <a:cubicBezTo>
                  <a:pt x="4026" y="9244"/>
                  <a:pt x="4010" y="9326"/>
                  <a:pt x="4018" y="9416"/>
                </a:cubicBezTo>
                <a:cubicBezTo>
                  <a:pt x="4018" y="9425"/>
                  <a:pt x="4026" y="9425"/>
                  <a:pt x="4035" y="9425"/>
                </a:cubicBezTo>
                <a:cubicBezTo>
                  <a:pt x="4026" y="9438"/>
                  <a:pt x="4018" y="9451"/>
                  <a:pt x="4010" y="9465"/>
                </a:cubicBezTo>
                <a:lnTo>
                  <a:pt x="4010" y="9465"/>
                </a:lnTo>
                <a:cubicBezTo>
                  <a:pt x="4010" y="9383"/>
                  <a:pt x="3994" y="9293"/>
                  <a:pt x="3985" y="9211"/>
                </a:cubicBezTo>
                <a:lnTo>
                  <a:pt x="3985" y="9187"/>
                </a:lnTo>
                <a:lnTo>
                  <a:pt x="4018" y="9129"/>
                </a:lnTo>
                <a:close/>
                <a:moveTo>
                  <a:pt x="12029" y="9203"/>
                </a:moveTo>
                <a:cubicBezTo>
                  <a:pt x="12102" y="9277"/>
                  <a:pt x="12184" y="9351"/>
                  <a:pt x="12266" y="9408"/>
                </a:cubicBezTo>
                <a:lnTo>
                  <a:pt x="12135" y="9408"/>
                </a:lnTo>
                <a:cubicBezTo>
                  <a:pt x="12078" y="9367"/>
                  <a:pt x="12012" y="9318"/>
                  <a:pt x="11963" y="9261"/>
                </a:cubicBezTo>
                <a:cubicBezTo>
                  <a:pt x="11963" y="9261"/>
                  <a:pt x="11955" y="9261"/>
                  <a:pt x="11955" y="9269"/>
                </a:cubicBezTo>
                <a:cubicBezTo>
                  <a:pt x="12004" y="9318"/>
                  <a:pt x="12061" y="9367"/>
                  <a:pt x="12119" y="9416"/>
                </a:cubicBezTo>
                <a:lnTo>
                  <a:pt x="11971" y="9416"/>
                </a:lnTo>
                <a:cubicBezTo>
                  <a:pt x="11938" y="9392"/>
                  <a:pt x="11914" y="9367"/>
                  <a:pt x="11881" y="9343"/>
                </a:cubicBezTo>
                <a:cubicBezTo>
                  <a:pt x="11873" y="9343"/>
                  <a:pt x="11865" y="9343"/>
                  <a:pt x="11881" y="9351"/>
                </a:cubicBezTo>
                <a:cubicBezTo>
                  <a:pt x="11906" y="9375"/>
                  <a:pt x="11930" y="9400"/>
                  <a:pt x="11955" y="9416"/>
                </a:cubicBezTo>
                <a:cubicBezTo>
                  <a:pt x="11775" y="9433"/>
                  <a:pt x="11602" y="9457"/>
                  <a:pt x="11422" y="9466"/>
                </a:cubicBezTo>
                <a:cubicBezTo>
                  <a:pt x="11488" y="9433"/>
                  <a:pt x="11553" y="9408"/>
                  <a:pt x="11619" y="9375"/>
                </a:cubicBezTo>
                <a:cubicBezTo>
                  <a:pt x="11750" y="9310"/>
                  <a:pt x="11889" y="9261"/>
                  <a:pt x="12029" y="9203"/>
                </a:cubicBezTo>
                <a:close/>
                <a:moveTo>
                  <a:pt x="13660" y="8916"/>
                </a:moveTo>
                <a:lnTo>
                  <a:pt x="13677" y="8933"/>
                </a:lnTo>
                <a:cubicBezTo>
                  <a:pt x="13685" y="8957"/>
                  <a:pt x="13693" y="8982"/>
                  <a:pt x="13701" y="9006"/>
                </a:cubicBezTo>
                <a:cubicBezTo>
                  <a:pt x="13726" y="9088"/>
                  <a:pt x="13750" y="9179"/>
                  <a:pt x="13775" y="9269"/>
                </a:cubicBezTo>
                <a:cubicBezTo>
                  <a:pt x="13783" y="9334"/>
                  <a:pt x="13791" y="9408"/>
                  <a:pt x="13808" y="9474"/>
                </a:cubicBezTo>
                <a:cubicBezTo>
                  <a:pt x="13800" y="9457"/>
                  <a:pt x="13791" y="9449"/>
                  <a:pt x="13791" y="9433"/>
                </a:cubicBezTo>
                <a:cubicBezTo>
                  <a:pt x="13783" y="9408"/>
                  <a:pt x="13775" y="9392"/>
                  <a:pt x="13767" y="9375"/>
                </a:cubicBezTo>
                <a:cubicBezTo>
                  <a:pt x="13759" y="9351"/>
                  <a:pt x="13759" y="9326"/>
                  <a:pt x="13750" y="9302"/>
                </a:cubicBezTo>
                <a:cubicBezTo>
                  <a:pt x="13742" y="9220"/>
                  <a:pt x="13726" y="9138"/>
                  <a:pt x="13709" y="9064"/>
                </a:cubicBezTo>
                <a:cubicBezTo>
                  <a:pt x="13693" y="9015"/>
                  <a:pt x="13677" y="8957"/>
                  <a:pt x="13660" y="8916"/>
                </a:cubicBezTo>
                <a:close/>
                <a:moveTo>
                  <a:pt x="3920" y="9457"/>
                </a:moveTo>
                <a:lnTo>
                  <a:pt x="3920" y="9490"/>
                </a:lnTo>
                <a:cubicBezTo>
                  <a:pt x="3912" y="9482"/>
                  <a:pt x="3912" y="9474"/>
                  <a:pt x="3920" y="9457"/>
                </a:cubicBezTo>
                <a:close/>
                <a:moveTo>
                  <a:pt x="6757" y="9326"/>
                </a:moveTo>
                <a:lnTo>
                  <a:pt x="6798" y="9343"/>
                </a:lnTo>
                <a:cubicBezTo>
                  <a:pt x="6831" y="9351"/>
                  <a:pt x="6863" y="9367"/>
                  <a:pt x="6888" y="9375"/>
                </a:cubicBezTo>
                <a:lnTo>
                  <a:pt x="6921" y="9400"/>
                </a:lnTo>
                <a:cubicBezTo>
                  <a:pt x="6960" y="9446"/>
                  <a:pt x="7005" y="9482"/>
                  <a:pt x="7051" y="9515"/>
                </a:cubicBezTo>
                <a:lnTo>
                  <a:pt x="7051" y="9515"/>
                </a:lnTo>
                <a:lnTo>
                  <a:pt x="6913" y="9449"/>
                </a:lnTo>
                <a:lnTo>
                  <a:pt x="6757" y="9326"/>
                </a:lnTo>
                <a:close/>
                <a:moveTo>
                  <a:pt x="4620" y="9527"/>
                </a:moveTo>
                <a:cubicBezTo>
                  <a:pt x="4622" y="9531"/>
                  <a:pt x="4620" y="9535"/>
                  <a:pt x="4621" y="9535"/>
                </a:cubicBezTo>
                <a:cubicBezTo>
                  <a:pt x="4622" y="9535"/>
                  <a:pt x="4623" y="9534"/>
                  <a:pt x="4625" y="9531"/>
                </a:cubicBezTo>
                <a:cubicBezTo>
                  <a:pt x="4623" y="9530"/>
                  <a:pt x="4621" y="9528"/>
                  <a:pt x="4620" y="9527"/>
                </a:cubicBezTo>
                <a:close/>
                <a:moveTo>
                  <a:pt x="12299" y="9507"/>
                </a:moveTo>
                <a:lnTo>
                  <a:pt x="12299" y="9539"/>
                </a:lnTo>
                <a:lnTo>
                  <a:pt x="12258" y="9507"/>
                </a:lnTo>
                <a:close/>
                <a:moveTo>
                  <a:pt x="3961" y="9220"/>
                </a:moveTo>
                <a:lnTo>
                  <a:pt x="3961" y="9220"/>
                </a:lnTo>
                <a:cubicBezTo>
                  <a:pt x="3944" y="9310"/>
                  <a:pt x="3953" y="9392"/>
                  <a:pt x="3985" y="9474"/>
                </a:cubicBezTo>
                <a:cubicBezTo>
                  <a:pt x="3989" y="9480"/>
                  <a:pt x="3993" y="9483"/>
                  <a:pt x="3997" y="9483"/>
                </a:cubicBezTo>
                <a:cubicBezTo>
                  <a:pt x="3998" y="9483"/>
                  <a:pt x="3999" y="9483"/>
                  <a:pt x="4000" y="9482"/>
                </a:cubicBezTo>
                <a:lnTo>
                  <a:pt x="4000" y="9482"/>
                </a:lnTo>
                <a:cubicBezTo>
                  <a:pt x="3982" y="9515"/>
                  <a:pt x="3965" y="9547"/>
                  <a:pt x="3944" y="9572"/>
                </a:cubicBezTo>
                <a:lnTo>
                  <a:pt x="3936" y="9597"/>
                </a:lnTo>
                <a:cubicBezTo>
                  <a:pt x="3936" y="9531"/>
                  <a:pt x="3936" y="9466"/>
                  <a:pt x="3928" y="9400"/>
                </a:cubicBezTo>
                <a:cubicBezTo>
                  <a:pt x="3928" y="9396"/>
                  <a:pt x="3926" y="9394"/>
                  <a:pt x="3924" y="9394"/>
                </a:cubicBezTo>
                <a:cubicBezTo>
                  <a:pt x="3922" y="9394"/>
                  <a:pt x="3920" y="9396"/>
                  <a:pt x="3920" y="9400"/>
                </a:cubicBezTo>
                <a:lnTo>
                  <a:pt x="3920" y="9408"/>
                </a:lnTo>
                <a:cubicBezTo>
                  <a:pt x="3912" y="9367"/>
                  <a:pt x="3912" y="9334"/>
                  <a:pt x="3903" y="9302"/>
                </a:cubicBezTo>
                <a:cubicBezTo>
                  <a:pt x="3928" y="9285"/>
                  <a:pt x="3944" y="9252"/>
                  <a:pt x="3961" y="9220"/>
                </a:cubicBezTo>
                <a:close/>
                <a:moveTo>
                  <a:pt x="13734" y="9006"/>
                </a:moveTo>
                <a:cubicBezTo>
                  <a:pt x="13759" y="9039"/>
                  <a:pt x="13775" y="9080"/>
                  <a:pt x="13800" y="9113"/>
                </a:cubicBezTo>
                <a:cubicBezTo>
                  <a:pt x="13808" y="9244"/>
                  <a:pt x="13832" y="9367"/>
                  <a:pt x="13865" y="9490"/>
                </a:cubicBezTo>
                <a:lnTo>
                  <a:pt x="13873" y="9498"/>
                </a:lnTo>
                <a:cubicBezTo>
                  <a:pt x="13882" y="9539"/>
                  <a:pt x="13890" y="9580"/>
                  <a:pt x="13898" y="9630"/>
                </a:cubicBezTo>
                <a:lnTo>
                  <a:pt x="13882" y="9605"/>
                </a:lnTo>
                <a:cubicBezTo>
                  <a:pt x="13873" y="9580"/>
                  <a:pt x="13865" y="9548"/>
                  <a:pt x="13857" y="9515"/>
                </a:cubicBezTo>
                <a:cubicBezTo>
                  <a:pt x="13841" y="9433"/>
                  <a:pt x="13832" y="9351"/>
                  <a:pt x="13808" y="9269"/>
                </a:cubicBezTo>
                <a:cubicBezTo>
                  <a:pt x="13791" y="9179"/>
                  <a:pt x="13767" y="9097"/>
                  <a:pt x="13734" y="9015"/>
                </a:cubicBezTo>
                <a:lnTo>
                  <a:pt x="13734" y="9006"/>
                </a:lnTo>
                <a:close/>
                <a:moveTo>
                  <a:pt x="12234" y="9507"/>
                </a:moveTo>
                <a:lnTo>
                  <a:pt x="12291" y="9556"/>
                </a:lnTo>
                <a:cubicBezTo>
                  <a:pt x="12291" y="9580"/>
                  <a:pt x="12291" y="9605"/>
                  <a:pt x="12283" y="9621"/>
                </a:cubicBezTo>
                <a:cubicBezTo>
                  <a:pt x="12275" y="9646"/>
                  <a:pt x="12283" y="9654"/>
                  <a:pt x="12283" y="9662"/>
                </a:cubicBezTo>
                <a:cubicBezTo>
                  <a:pt x="12234" y="9621"/>
                  <a:pt x="12184" y="9580"/>
                  <a:pt x="12127" y="9539"/>
                </a:cubicBezTo>
                <a:lnTo>
                  <a:pt x="12078" y="9507"/>
                </a:lnTo>
                <a:close/>
                <a:moveTo>
                  <a:pt x="13833" y="9173"/>
                </a:moveTo>
                <a:lnTo>
                  <a:pt x="13833" y="9173"/>
                </a:lnTo>
                <a:cubicBezTo>
                  <a:pt x="13835" y="9179"/>
                  <a:pt x="13841" y="9180"/>
                  <a:pt x="13841" y="9187"/>
                </a:cubicBezTo>
                <a:cubicBezTo>
                  <a:pt x="13857" y="9244"/>
                  <a:pt x="13873" y="9302"/>
                  <a:pt x="13890" y="9351"/>
                </a:cubicBezTo>
                <a:cubicBezTo>
                  <a:pt x="13914" y="9433"/>
                  <a:pt x="13923" y="9515"/>
                  <a:pt x="13947" y="9597"/>
                </a:cubicBezTo>
                <a:cubicBezTo>
                  <a:pt x="13947" y="9627"/>
                  <a:pt x="13954" y="9650"/>
                  <a:pt x="13955" y="9678"/>
                </a:cubicBezTo>
                <a:lnTo>
                  <a:pt x="13955" y="9678"/>
                </a:lnTo>
                <a:cubicBezTo>
                  <a:pt x="13939" y="9621"/>
                  <a:pt x="13923" y="9564"/>
                  <a:pt x="13906" y="9507"/>
                </a:cubicBezTo>
                <a:cubicBezTo>
                  <a:pt x="13882" y="9401"/>
                  <a:pt x="13849" y="9287"/>
                  <a:pt x="13833" y="9173"/>
                </a:cubicBezTo>
                <a:close/>
                <a:moveTo>
                  <a:pt x="13160" y="9490"/>
                </a:moveTo>
                <a:lnTo>
                  <a:pt x="13431" y="9753"/>
                </a:lnTo>
                <a:lnTo>
                  <a:pt x="13324" y="9662"/>
                </a:lnTo>
                <a:cubicBezTo>
                  <a:pt x="13332" y="9662"/>
                  <a:pt x="13332" y="9654"/>
                  <a:pt x="13324" y="9654"/>
                </a:cubicBezTo>
                <a:cubicBezTo>
                  <a:pt x="13267" y="9597"/>
                  <a:pt x="13201" y="9539"/>
                  <a:pt x="13136" y="9490"/>
                </a:cubicBezTo>
                <a:close/>
                <a:moveTo>
                  <a:pt x="13906" y="9302"/>
                </a:moveTo>
                <a:lnTo>
                  <a:pt x="13972" y="9425"/>
                </a:lnTo>
                <a:cubicBezTo>
                  <a:pt x="13969" y="9422"/>
                  <a:pt x="13966" y="9421"/>
                  <a:pt x="13963" y="9421"/>
                </a:cubicBezTo>
                <a:cubicBezTo>
                  <a:pt x="13956" y="9421"/>
                  <a:pt x="13950" y="9427"/>
                  <a:pt x="13955" y="9433"/>
                </a:cubicBezTo>
                <a:cubicBezTo>
                  <a:pt x="13988" y="9547"/>
                  <a:pt x="14013" y="9661"/>
                  <a:pt x="14029" y="9775"/>
                </a:cubicBezTo>
                <a:lnTo>
                  <a:pt x="14029" y="9775"/>
                </a:lnTo>
                <a:cubicBezTo>
                  <a:pt x="14027" y="9766"/>
                  <a:pt x="14012" y="9752"/>
                  <a:pt x="14005" y="9744"/>
                </a:cubicBezTo>
                <a:cubicBezTo>
                  <a:pt x="14005" y="9703"/>
                  <a:pt x="13996" y="9662"/>
                  <a:pt x="13988" y="9621"/>
                </a:cubicBezTo>
                <a:cubicBezTo>
                  <a:pt x="13964" y="9539"/>
                  <a:pt x="13947" y="9457"/>
                  <a:pt x="13931" y="9375"/>
                </a:cubicBezTo>
                <a:cubicBezTo>
                  <a:pt x="13923" y="9351"/>
                  <a:pt x="13914" y="9326"/>
                  <a:pt x="13906" y="9302"/>
                </a:cubicBezTo>
                <a:close/>
                <a:moveTo>
                  <a:pt x="6954" y="9400"/>
                </a:moveTo>
                <a:cubicBezTo>
                  <a:pt x="7003" y="9416"/>
                  <a:pt x="7068" y="9441"/>
                  <a:pt x="7117" y="9457"/>
                </a:cubicBezTo>
                <a:cubicBezTo>
                  <a:pt x="7249" y="9564"/>
                  <a:pt x="7388" y="9662"/>
                  <a:pt x="7527" y="9753"/>
                </a:cubicBezTo>
                <a:lnTo>
                  <a:pt x="7536" y="9744"/>
                </a:lnTo>
                <a:lnTo>
                  <a:pt x="7593" y="9785"/>
                </a:lnTo>
                <a:lnTo>
                  <a:pt x="7593" y="9785"/>
                </a:lnTo>
                <a:lnTo>
                  <a:pt x="7486" y="9744"/>
                </a:lnTo>
                <a:cubicBezTo>
                  <a:pt x="7396" y="9703"/>
                  <a:pt x="7331" y="9646"/>
                  <a:pt x="7249" y="9605"/>
                </a:cubicBezTo>
                <a:lnTo>
                  <a:pt x="7232" y="9597"/>
                </a:lnTo>
                <a:lnTo>
                  <a:pt x="7208" y="9580"/>
                </a:lnTo>
                <a:cubicBezTo>
                  <a:pt x="7117" y="9523"/>
                  <a:pt x="7036" y="9466"/>
                  <a:pt x="6954" y="9400"/>
                </a:cubicBezTo>
                <a:close/>
                <a:moveTo>
                  <a:pt x="3887" y="9334"/>
                </a:moveTo>
                <a:cubicBezTo>
                  <a:pt x="3887" y="9367"/>
                  <a:pt x="3895" y="9392"/>
                  <a:pt x="3895" y="9416"/>
                </a:cubicBezTo>
                <a:cubicBezTo>
                  <a:pt x="3887" y="9449"/>
                  <a:pt x="3887" y="9490"/>
                  <a:pt x="3895" y="9523"/>
                </a:cubicBezTo>
                <a:cubicBezTo>
                  <a:pt x="3903" y="9556"/>
                  <a:pt x="3903" y="9589"/>
                  <a:pt x="3912" y="9621"/>
                </a:cubicBezTo>
                <a:cubicBezTo>
                  <a:pt x="3912" y="9630"/>
                  <a:pt x="3912" y="9630"/>
                  <a:pt x="3920" y="9638"/>
                </a:cubicBezTo>
                <a:cubicBezTo>
                  <a:pt x="3879" y="9687"/>
                  <a:pt x="3846" y="9753"/>
                  <a:pt x="3813" y="9810"/>
                </a:cubicBezTo>
                <a:cubicBezTo>
                  <a:pt x="3813" y="9804"/>
                  <a:pt x="3813" y="9799"/>
                  <a:pt x="3813" y="9794"/>
                </a:cubicBezTo>
                <a:cubicBezTo>
                  <a:pt x="3821" y="9785"/>
                  <a:pt x="3821" y="9777"/>
                  <a:pt x="3830" y="9769"/>
                </a:cubicBezTo>
                <a:cubicBezTo>
                  <a:pt x="3830" y="9744"/>
                  <a:pt x="3830" y="9720"/>
                  <a:pt x="3830" y="9695"/>
                </a:cubicBezTo>
                <a:cubicBezTo>
                  <a:pt x="3830" y="9691"/>
                  <a:pt x="3826" y="9689"/>
                  <a:pt x="3821" y="9689"/>
                </a:cubicBezTo>
                <a:cubicBezTo>
                  <a:pt x="3817" y="9689"/>
                  <a:pt x="3813" y="9691"/>
                  <a:pt x="3813" y="9695"/>
                </a:cubicBezTo>
                <a:cubicBezTo>
                  <a:pt x="3813" y="9712"/>
                  <a:pt x="3813" y="9736"/>
                  <a:pt x="3813" y="9753"/>
                </a:cubicBezTo>
                <a:lnTo>
                  <a:pt x="3805" y="9728"/>
                </a:lnTo>
                <a:cubicBezTo>
                  <a:pt x="3797" y="9703"/>
                  <a:pt x="3797" y="9679"/>
                  <a:pt x="3789" y="9646"/>
                </a:cubicBezTo>
                <a:cubicBezTo>
                  <a:pt x="3781" y="9621"/>
                  <a:pt x="3772" y="9597"/>
                  <a:pt x="3764" y="9564"/>
                </a:cubicBezTo>
                <a:lnTo>
                  <a:pt x="3821" y="9457"/>
                </a:lnTo>
                <a:cubicBezTo>
                  <a:pt x="3830" y="9449"/>
                  <a:pt x="3838" y="9433"/>
                  <a:pt x="3838" y="9425"/>
                </a:cubicBezTo>
                <a:cubicBezTo>
                  <a:pt x="3838" y="9433"/>
                  <a:pt x="3838" y="9449"/>
                  <a:pt x="3838" y="9457"/>
                </a:cubicBezTo>
                <a:cubicBezTo>
                  <a:pt x="3838" y="9482"/>
                  <a:pt x="3838" y="9507"/>
                  <a:pt x="3838" y="9539"/>
                </a:cubicBezTo>
                <a:cubicBezTo>
                  <a:pt x="3846" y="9564"/>
                  <a:pt x="3846" y="9589"/>
                  <a:pt x="3846" y="9613"/>
                </a:cubicBezTo>
                <a:lnTo>
                  <a:pt x="3846" y="9687"/>
                </a:lnTo>
                <a:cubicBezTo>
                  <a:pt x="3846" y="9698"/>
                  <a:pt x="3851" y="9702"/>
                  <a:pt x="3857" y="9702"/>
                </a:cubicBezTo>
                <a:cubicBezTo>
                  <a:pt x="3863" y="9702"/>
                  <a:pt x="3871" y="9696"/>
                  <a:pt x="3871" y="9687"/>
                </a:cubicBezTo>
                <a:cubicBezTo>
                  <a:pt x="3879" y="9638"/>
                  <a:pt x="3871" y="9597"/>
                  <a:pt x="3862" y="9556"/>
                </a:cubicBezTo>
                <a:cubicBezTo>
                  <a:pt x="3862" y="9523"/>
                  <a:pt x="3854" y="9498"/>
                  <a:pt x="3854" y="9474"/>
                </a:cubicBezTo>
                <a:cubicBezTo>
                  <a:pt x="3862" y="9449"/>
                  <a:pt x="3854" y="9425"/>
                  <a:pt x="3846" y="9400"/>
                </a:cubicBezTo>
                <a:lnTo>
                  <a:pt x="3887" y="9334"/>
                </a:lnTo>
                <a:close/>
                <a:moveTo>
                  <a:pt x="3723" y="9638"/>
                </a:moveTo>
                <a:cubicBezTo>
                  <a:pt x="3723" y="9654"/>
                  <a:pt x="3723" y="9671"/>
                  <a:pt x="3723" y="9687"/>
                </a:cubicBezTo>
                <a:cubicBezTo>
                  <a:pt x="3731" y="9728"/>
                  <a:pt x="3740" y="9769"/>
                  <a:pt x="3740" y="9810"/>
                </a:cubicBezTo>
                <a:lnTo>
                  <a:pt x="3740" y="9876"/>
                </a:lnTo>
                <a:cubicBezTo>
                  <a:pt x="3740" y="9851"/>
                  <a:pt x="3731" y="9818"/>
                  <a:pt x="3715" y="9794"/>
                </a:cubicBezTo>
                <a:cubicBezTo>
                  <a:pt x="3707" y="9794"/>
                  <a:pt x="3699" y="9777"/>
                  <a:pt x="3699" y="9769"/>
                </a:cubicBezTo>
                <a:cubicBezTo>
                  <a:pt x="3699" y="9761"/>
                  <a:pt x="3699" y="9753"/>
                  <a:pt x="3699" y="9736"/>
                </a:cubicBezTo>
                <a:cubicBezTo>
                  <a:pt x="3707" y="9720"/>
                  <a:pt x="3707" y="9703"/>
                  <a:pt x="3699" y="9687"/>
                </a:cubicBezTo>
                <a:lnTo>
                  <a:pt x="3699" y="9679"/>
                </a:lnTo>
                <a:lnTo>
                  <a:pt x="3723" y="9638"/>
                </a:lnTo>
                <a:close/>
                <a:moveTo>
                  <a:pt x="13201" y="9474"/>
                </a:moveTo>
                <a:lnTo>
                  <a:pt x="13341" y="9589"/>
                </a:lnTo>
                <a:cubicBezTo>
                  <a:pt x="13343" y="9591"/>
                  <a:pt x="13345" y="9592"/>
                  <a:pt x="13348" y="9592"/>
                </a:cubicBezTo>
                <a:cubicBezTo>
                  <a:pt x="13353" y="9592"/>
                  <a:pt x="13357" y="9586"/>
                  <a:pt x="13357" y="9580"/>
                </a:cubicBezTo>
                <a:cubicBezTo>
                  <a:pt x="13316" y="9548"/>
                  <a:pt x="13275" y="9515"/>
                  <a:pt x="13234" y="9482"/>
                </a:cubicBezTo>
                <a:cubicBezTo>
                  <a:pt x="13267" y="9482"/>
                  <a:pt x="13291" y="9490"/>
                  <a:pt x="13316" y="9507"/>
                </a:cubicBezTo>
                <a:cubicBezTo>
                  <a:pt x="13324" y="9515"/>
                  <a:pt x="13341" y="9515"/>
                  <a:pt x="13357" y="9515"/>
                </a:cubicBezTo>
                <a:cubicBezTo>
                  <a:pt x="13359" y="9517"/>
                  <a:pt x="13362" y="9518"/>
                  <a:pt x="13364" y="9518"/>
                </a:cubicBezTo>
                <a:cubicBezTo>
                  <a:pt x="13369" y="9518"/>
                  <a:pt x="13373" y="9512"/>
                  <a:pt x="13373" y="9507"/>
                </a:cubicBezTo>
                <a:cubicBezTo>
                  <a:pt x="13373" y="9498"/>
                  <a:pt x="13373" y="9498"/>
                  <a:pt x="13373" y="9498"/>
                </a:cubicBezTo>
                <a:cubicBezTo>
                  <a:pt x="13398" y="9531"/>
                  <a:pt x="13423" y="9572"/>
                  <a:pt x="13447" y="9597"/>
                </a:cubicBezTo>
                <a:cubicBezTo>
                  <a:pt x="13496" y="9687"/>
                  <a:pt x="13529" y="9777"/>
                  <a:pt x="13586" y="9867"/>
                </a:cubicBezTo>
                <a:lnTo>
                  <a:pt x="13611" y="9908"/>
                </a:lnTo>
                <a:lnTo>
                  <a:pt x="13537" y="9835"/>
                </a:lnTo>
                <a:cubicBezTo>
                  <a:pt x="13537" y="9835"/>
                  <a:pt x="13537" y="9826"/>
                  <a:pt x="13537" y="9826"/>
                </a:cubicBezTo>
                <a:cubicBezTo>
                  <a:pt x="13423" y="9712"/>
                  <a:pt x="13308" y="9589"/>
                  <a:pt x="13193" y="9474"/>
                </a:cubicBezTo>
                <a:close/>
                <a:moveTo>
                  <a:pt x="3772" y="9753"/>
                </a:moveTo>
                <a:cubicBezTo>
                  <a:pt x="3772" y="9761"/>
                  <a:pt x="3781" y="9769"/>
                  <a:pt x="3781" y="9777"/>
                </a:cubicBezTo>
                <a:cubicBezTo>
                  <a:pt x="3781" y="9794"/>
                  <a:pt x="3781" y="9802"/>
                  <a:pt x="3789" y="9818"/>
                </a:cubicBezTo>
                <a:cubicBezTo>
                  <a:pt x="3789" y="9830"/>
                  <a:pt x="3795" y="9837"/>
                  <a:pt x="3801" y="9837"/>
                </a:cubicBezTo>
                <a:cubicBezTo>
                  <a:pt x="3802" y="9837"/>
                  <a:pt x="3803" y="9836"/>
                  <a:pt x="3803" y="9836"/>
                </a:cubicBezTo>
                <a:lnTo>
                  <a:pt x="3803" y="9836"/>
                </a:lnTo>
                <a:cubicBezTo>
                  <a:pt x="3793" y="9861"/>
                  <a:pt x="3781" y="9884"/>
                  <a:pt x="3766" y="9909"/>
                </a:cubicBezTo>
                <a:lnTo>
                  <a:pt x="3766" y="9909"/>
                </a:lnTo>
                <a:cubicBezTo>
                  <a:pt x="3773" y="9871"/>
                  <a:pt x="3780" y="9840"/>
                  <a:pt x="3772" y="9802"/>
                </a:cubicBezTo>
                <a:cubicBezTo>
                  <a:pt x="3772" y="9785"/>
                  <a:pt x="3772" y="9769"/>
                  <a:pt x="3772" y="9753"/>
                </a:cubicBezTo>
                <a:close/>
                <a:moveTo>
                  <a:pt x="7191" y="9482"/>
                </a:moveTo>
                <a:cubicBezTo>
                  <a:pt x="7249" y="9507"/>
                  <a:pt x="7314" y="9523"/>
                  <a:pt x="7372" y="9539"/>
                </a:cubicBezTo>
                <a:cubicBezTo>
                  <a:pt x="7568" y="9662"/>
                  <a:pt x="7757" y="9794"/>
                  <a:pt x="7954" y="9917"/>
                </a:cubicBezTo>
                <a:cubicBezTo>
                  <a:pt x="7888" y="9900"/>
                  <a:pt x="7823" y="9876"/>
                  <a:pt x="7757" y="9851"/>
                </a:cubicBezTo>
                <a:cubicBezTo>
                  <a:pt x="7691" y="9810"/>
                  <a:pt x="7626" y="9769"/>
                  <a:pt x="7552" y="9728"/>
                </a:cubicBezTo>
                <a:cubicBezTo>
                  <a:pt x="7421" y="9662"/>
                  <a:pt x="7306" y="9580"/>
                  <a:pt x="7183" y="9490"/>
                </a:cubicBezTo>
                <a:lnTo>
                  <a:pt x="7191" y="9482"/>
                </a:lnTo>
                <a:close/>
                <a:moveTo>
                  <a:pt x="12931" y="8605"/>
                </a:moveTo>
                <a:lnTo>
                  <a:pt x="12931" y="8605"/>
                </a:lnTo>
                <a:cubicBezTo>
                  <a:pt x="12873" y="8629"/>
                  <a:pt x="12816" y="8662"/>
                  <a:pt x="12750" y="8678"/>
                </a:cubicBezTo>
                <a:cubicBezTo>
                  <a:pt x="12455" y="8793"/>
                  <a:pt x="12168" y="8957"/>
                  <a:pt x="11865" y="9039"/>
                </a:cubicBezTo>
                <a:cubicBezTo>
                  <a:pt x="11701" y="9088"/>
                  <a:pt x="11545" y="9162"/>
                  <a:pt x="11397" y="9236"/>
                </a:cubicBezTo>
                <a:cubicBezTo>
                  <a:pt x="11250" y="9310"/>
                  <a:pt x="11102" y="9367"/>
                  <a:pt x="10955" y="9441"/>
                </a:cubicBezTo>
                <a:cubicBezTo>
                  <a:pt x="10881" y="9482"/>
                  <a:pt x="10799" y="9515"/>
                  <a:pt x="10725" y="9548"/>
                </a:cubicBezTo>
                <a:cubicBezTo>
                  <a:pt x="10692" y="9564"/>
                  <a:pt x="10651" y="9564"/>
                  <a:pt x="10618" y="9580"/>
                </a:cubicBezTo>
                <a:cubicBezTo>
                  <a:pt x="10586" y="9605"/>
                  <a:pt x="10553" y="9638"/>
                  <a:pt x="10520" y="9662"/>
                </a:cubicBezTo>
                <a:cubicBezTo>
                  <a:pt x="10446" y="9695"/>
                  <a:pt x="10364" y="9712"/>
                  <a:pt x="10291" y="9728"/>
                </a:cubicBezTo>
                <a:cubicBezTo>
                  <a:pt x="10217" y="9753"/>
                  <a:pt x="10143" y="9785"/>
                  <a:pt x="10069" y="9810"/>
                </a:cubicBezTo>
                <a:cubicBezTo>
                  <a:pt x="9995" y="9835"/>
                  <a:pt x="9946" y="9835"/>
                  <a:pt x="9889" y="9851"/>
                </a:cubicBezTo>
                <a:cubicBezTo>
                  <a:pt x="9831" y="9876"/>
                  <a:pt x="9766" y="9900"/>
                  <a:pt x="9700" y="9917"/>
                </a:cubicBezTo>
                <a:cubicBezTo>
                  <a:pt x="9667" y="9917"/>
                  <a:pt x="9635" y="9908"/>
                  <a:pt x="9602" y="9908"/>
                </a:cubicBezTo>
                <a:cubicBezTo>
                  <a:pt x="9503" y="9892"/>
                  <a:pt x="9405" y="9867"/>
                  <a:pt x="9315" y="9835"/>
                </a:cubicBezTo>
                <a:cubicBezTo>
                  <a:pt x="9208" y="9810"/>
                  <a:pt x="9093" y="9777"/>
                  <a:pt x="8987" y="9744"/>
                </a:cubicBezTo>
                <a:lnTo>
                  <a:pt x="9052" y="9744"/>
                </a:lnTo>
                <a:cubicBezTo>
                  <a:pt x="9098" y="9748"/>
                  <a:pt x="9145" y="9750"/>
                  <a:pt x="9193" y="9750"/>
                </a:cubicBezTo>
                <a:cubicBezTo>
                  <a:pt x="9241" y="9750"/>
                  <a:pt x="9290" y="9748"/>
                  <a:pt x="9339" y="9744"/>
                </a:cubicBezTo>
                <a:lnTo>
                  <a:pt x="9364" y="9736"/>
                </a:lnTo>
                <a:cubicBezTo>
                  <a:pt x="9397" y="9753"/>
                  <a:pt x="9430" y="9761"/>
                  <a:pt x="9462" y="9777"/>
                </a:cubicBezTo>
                <a:cubicBezTo>
                  <a:pt x="9577" y="9826"/>
                  <a:pt x="9708" y="9851"/>
                  <a:pt x="9831" y="9851"/>
                </a:cubicBezTo>
                <a:cubicBezTo>
                  <a:pt x="9840" y="9851"/>
                  <a:pt x="9848" y="9835"/>
                  <a:pt x="9831" y="9835"/>
                </a:cubicBezTo>
                <a:cubicBezTo>
                  <a:pt x="9708" y="9818"/>
                  <a:pt x="9585" y="9794"/>
                  <a:pt x="9462" y="9753"/>
                </a:cubicBezTo>
                <a:lnTo>
                  <a:pt x="9397" y="9728"/>
                </a:lnTo>
                <a:cubicBezTo>
                  <a:pt x="9430" y="9720"/>
                  <a:pt x="9462" y="9712"/>
                  <a:pt x="9495" y="9703"/>
                </a:cubicBezTo>
                <a:lnTo>
                  <a:pt x="9544" y="9720"/>
                </a:lnTo>
                <a:cubicBezTo>
                  <a:pt x="9610" y="9736"/>
                  <a:pt x="9684" y="9753"/>
                  <a:pt x="9749" y="9769"/>
                </a:cubicBezTo>
                <a:cubicBezTo>
                  <a:pt x="9815" y="9794"/>
                  <a:pt x="9889" y="9802"/>
                  <a:pt x="9954" y="9802"/>
                </a:cubicBezTo>
                <a:cubicBezTo>
                  <a:pt x="9971" y="9802"/>
                  <a:pt x="9971" y="9777"/>
                  <a:pt x="9954" y="9777"/>
                </a:cubicBezTo>
                <a:cubicBezTo>
                  <a:pt x="9823" y="9761"/>
                  <a:pt x="9692" y="9736"/>
                  <a:pt x="9569" y="9695"/>
                </a:cubicBezTo>
                <a:cubicBezTo>
                  <a:pt x="9610" y="9695"/>
                  <a:pt x="9651" y="9695"/>
                  <a:pt x="9684" y="9687"/>
                </a:cubicBezTo>
                <a:lnTo>
                  <a:pt x="9741" y="9679"/>
                </a:lnTo>
                <a:lnTo>
                  <a:pt x="9815" y="9695"/>
                </a:lnTo>
                <a:lnTo>
                  <a:pt x="9938" y="9728"/>
                </a:lnTo>
                <a:cubicBezTo>
                  <a:pt x="9979" y="9744"/>
                  <a:pt x="10012" y="9753"/>
                  <a:pt x="10053" y="9753"/>
                </a:cubicBezTo>
                <a:cubicBezTo>
                  <a:pt x="10061" y="9744"/>
                  <a:pt x="10061" y="9736"/>
                  <a:pt x="10053" y="9736"/>
                </a:cubicBezTo>
                <a:cubicBezTo>
                  <a:pt x="10036" y="9728"/>
                  <a:pt x="10012" y="9728"/>
                  <a:pt x="9995" y="9720"/>
                </a:cubicBezTo>
                <a:cubicBezTo>
                  <a:pt x="9979" y="9712"/>
                  <a:pt x="9954" y="9703"/>
                  <a:pt x="9938" y="9703"/>
                </a:cubicBezTo>
                <a:cubicBezTo>
                  <a:pt x="9897" y="9695"/>
                  <a:pt x="9864" y="9687"/>
                  <a:pt x="9823" y="9679"/>
                </a:cubicBezTo>
                <a:lnTo>
                  <a:pt x="9807" y="9679"/>
                </a:lnTo>
                <a:cubicBezTo>
                  <a:pt x="9881" y="9662"/>
                  <a:pt x="9963" y="9646"/>
                  <a:pt x="10045" y="9613"/>
                </a:cubicBezTo>
                <a:cubicBezTo>
                  <a:pt x="10135" y="9572"/>
                  <a:pt x="10233" y="9548"/>
                  <a:pt x="10323" y="9507"/>
                </a:cubicBezTo>
                <a:cubicBezTo>
                  <a:pt x="10413" y="9490"/>
                  <a:pt x="10495" y="9474"/>
                  <a:pt x="10577" y="9441"/>
                </a:cubicBezTo>
                <a:cubicBezTo>
                  <a:pt x="10733" y="9392"/>
                  <a:pt x="10881" y="9326"/>
                  <a:pt x="11028" y="9269"/>
                </a:cubicBezTo>
                <a:cubicBezTo>
                  <a:pt x="11192" y="9220"/>
                  <a:pt x="11348" y="9154"/>
                  <a:pt x="11496" y="9072"/>
                </a:cubicBezTo>
                <a:cubicBezTo>
                  <a:pt x="11635" y="8990"/>
                  <a:pt x="11783" y="8900"/>
                  <a:pt x="11930" y="8818"/>
                </a:cubicBezTo>
                <a:cubicBezTo>
                  <a:pt x="12012" y="8793"/>
                  <a:pt x="12094" y="8760"/>
                  <a:pt x="12176" y="8736"/>
                </a:cubicBezTo>
                <a:cubicBezTo>
                  <a:pt x="12258" y="8703"/>
                  <a:pt x="12340" y="8678"/>
                  <a:pt x="12430" y="8662"/>
                </a:cubicBezTo>
                <a:cubicBezTo>
                  <a:pt x="12512" y="8654"/>
                  <a:pt x="12586" y="8621"/>
                  <a:pt x="12676" y="8613"/>
                </a:cubicBezTo>
                <a:cubicBezTo>
                  <a:pt x="12707" y="8607"/>
                  <a:pt x="12738" y="8605"/>
                  <a:pt x="12770" y="8605"/>
                </a:cubicBezTo>
                <a:cubicBezTo>
                  <a:pt x="12804" y="8605"/>
                  <a:pt x="12839" y="8607"/>
                  <a:pt x="12874" y="8607"/>
                </a:cubicBezTo>
                <a:cubicBezTo>
                  <a:pt x="12893" y="8607"/>
                  <a:pt x="12912" y="8607"/>
                  <a:pt x="12931" y="8605"/>
                </a:cubicBezTo>
                <a:close/>
                <a:moveTo>
                  <a:pt x="3731" y="9900"/>
                </a:moveTo>
                <a:cubicBezTo>
                  <a:pt x="3740" y="9908"/>
                  <a:pt x="3740" y="9917"/>
                  <a:pt x="3748" y="9917"/>
                </a:cubicBezTo>
                <a:cubicBezTo>
                  <a:pt x="3748" y="9921"/>
                  <a:pt x="3750" y="9923"/>
                  <a:pt x="3753" y="9923"/>
                </a:cubicBezTo>
                <a:cubicBezTo>
                  <a:pt x="3754" y="9923"/>
                  <a:pt x="3756" y="9922"/>
                  <a:pt x="3758" y="9921"/>
                </a:cubicBezTo>
                <a:lnTo>
                  <a:pt x="3758" y="9921"/>
                </a:lnTo>
                <a:cubicBezTo>
                  <a:pt x="3752" y="9930"/>
                  <a:pt x="3746" y="9940"/>
                  <a:pt x="3740" y="9949"/>
                </a:cubicBezTo>
                <a:cubicBezTo>
                  <a:pt x="3740" y="9933"/>
                  <a:pt x="3740" y="9917"/>
                  <a:pt x="3731" y="9908"/>
                </a:cubicBezTo>
                <a:cubicBezTo>
                  <a:pt x="3731" y="9900"/>
                  <a:pt x="3731" y="9900"/>
                  <a:pt x="3731" y="9900"/>
                </a:cubicBezTo>
                <a:close/>
                <a:moveTo>
                  <a:pt x="4510" y="9375"/>
                </a:moveTo>
                <a:cubicBezTo>
                  <a:pt x="4518" y="9400"/>
                  <a:pt x="4527" y="9416"/>
                  <a:pt x="4543" y="9441"/>
                </a:cubicBezTo>
                <a:cubicBezTo>
                  <a:pt x="4566" y="9472"/>
                  <a:pt x="4590" y="9503"/>
                  <a:pt x="4620" y="9527"/>
                </a:cubicBezTo>
                <a:lnTo>
                  <a:pt x="4620" y="9527"/>
                </a:lnTo>
                <a:cubicBezTo>
                  <a:pt x="4619" y="9526"/>
                  <a:pt x="4618" y="9524"/>
                  <a:pt x="4617" y="9523"/>
                </a:cubicBezTo>
                <a:lnTo>
                  <a:pt x="4625" y="9523"/>
                </a:lnTo>
                <a:cubicBezTo>
                  <a:pt x="4600" y="9498"/>
                  <a:pt x="4576" y="9466"/>
                  <a:pt x="4551" y="9433"/>
                </a:cubicBezTo>
                <a:cubicBezTo>
                  <a:pt x="4543" y="9416"/>
                  <a:pt x="4535" y="9400"/>
                  <a:pt x="4527" y="9384"/>
                </a:cubicBezTo>
                <a:lnTo>
                  <a:pt x="4527" y="9384"/>
                </a:lnTo>
                <a:lnTo>
                  <a:pt x="4617" y="9392"/>
                </a:lnTo>
                <a:lnTo>
                  <a:pt x="4633" y="9408"/>
                </a:lnTo>
                <a:cubicBezTo>
                  <a:pt x="4666" y="9433"/>
                  <a:pt x="4691" y="9474"/>
                  <a:pt x="4707" y="9515"/>
                </a:cubicBezTo>
                <a:lnTo>
                  <a:pt x="4715" y="9515"/>
                </a:lnTo>
                <a:cubicBezTo>
                  <a:pt x="4715" y="9498"/>
                  <a:pt x="4707" y="9474"/>
                  <a:pt x="4699" y="9457"/>
                </a:cubicBezTo>
                <a:cubicBezTo>
                  <a:pt x="4682" y="9441"/>
                  <a:pt x="4666" y="9416"/>
                  <a:pt x="4650" y="9400"/>
                </a:cubicBezTo>
                <a:lnTo>
                  <a:pt x="4650" y="9392"/>
                </a:lnTo>
                <a:cubicBezTo>
                  <a:pt x="4682" y="9392"/>
                  <a:pt x="4715" y="9400"/>
                  <a:pt x="4748" y="9400"/>
                </a:cubicBezTo>
                <a:cubicBezTo>
                  <a:pt x="4756" y="9416"/>
                  <a:pt x="4773" y="9425"/>
                  <a:pt x="4789" y="9441"/>
                </a:cubicBezTo>
                <a:cubicBezTo>
                  <a:pt x="4789" y="9441"/>
                  <a:pt x="4797" y="9441"/>
                  <a:pt x="4797" y="9425"/>
                </a:cubicBezTo>
                <a:cubicBezTo>
                  <a:pt x="4781" y="9416"/>
                  <a:pt x="4781" y="9408"/>
                  <a:pt x="4773" y="9400"/>
                </a:cubicBezTo>
                <a:lnTo>
                  <a:pt x="5027" y="9400"/>
                </a:lnTo>
                <a:cubicBezTo>
                  <a:pt x="5101" y="9400"/>
                  <a:pt x="5174" y="9398"/>
                  <a:pt x="5247" y="9398"/>
                </a:cubicBezTo>
                <a:cubicBezTo>
                  <a:pt x="5320" y="9398"/>
                  <a:pt x="5392" y="9400"/>
                  <a:pt x="5461" y="9408"/>
                </a:cubicBezTo>
                <a:cubicBezTo>
                  <a:pt x="5461" y="9498"/>
                  <a:pt x="5453" y="9597"/>
                  <a:pt x="5461" y="9695"/>
                </a:cubicBezTo>
                <a:cubicBezTo>
                  <a:pt x="5461" y="9736"/>
                  <a:pt x="5478" y="9785"/>
                  <a:pt x="5486" y="9826"/>
                </a:cubicBezTo>
                <a:cubicBezTo>
                  <a:pt x="5494" y="9876"/>
                  <a:pt x="5486" y="9933"/>
                  <a:pt x="5486" y="9982"/>
                </a:cubicBezTo>
                <a:lnTo>
                  <a:pt x="5486" y="9990"/>
                </a:lnTo>
                <a:cubicBezTo>
                  <a:pt x="5330" y="9990"/>
                  <a:pt x="5174" y="9982"/>
                  <a:pt x="5027" y="9966"/>
                </a:cubicBezTo>
                <a:cubicBezTo>
                  <a:pt x="4961" y="9966"/>
                  <a:pt x="4904" y="9966"/>
                  <a:pt x="4846" y="9982"/>
                </a:cubicBezTo>
                <a:cubicBezTo>
                  <a:pt x="4818" y="9986"/>
                  <a:pt x="4791" y="9988"/>
                  <a:pt x="4765" y="9988"/>
                </a:cubicBezTo>
                <a:cubicBezTo>
                  <a:pt x="4740" y="9988"/>
                  <a:pt x="4715" y="9986"/>
                  <a:pt x="4691" y="9982"/>
                </a:cubicBezTo>
                <a:lnTo>
                  <a:pt x="4682" y="9982"/>
                </a:lnTo>
                <a:cubicBezTo>
                  <a:pt x="4650" y="9982"/>
                  <a:pt x="4609" y="9974"/>
                  <a:pt x="4576" y="9974"/>
                </a:cubicBezTo>
                <a:cubicBezTo>
                  <a:pt x="4502" y="9974"/>
                  <a:pt x="4445" y="9990"/>
                  <a:pt x="4379" y="9990"/>
                </a:cubicBezTo>
                <a:cubicBezTo>
                  <a:pt x="4305" y="9990"/>
                  <a:pt x="4240" y="9982"/>
                  <a:pt x="4174" y="9974"/>
                </a:cubicBezTo>
                <a:cubicBezTo>
                  <a:pt x="4215" y="9892"/>
                  <a:pt x="4264" y="9810"/>
                  <a:pt x="4313" y="9728"/>
                </a:cubicBezTo>
                <a:cubicBezTo>
                  <a:pt x="4354" y="9638"/>
                  <a:pt x="4420" y="9564"/>
                  <a:pt x="4461" y="9482"/>
                </a:cubicBezTo>
                <a:cubicBezTo>
                  <a:pt x="4477" y="9441"/>
                  <a:pt x="4494" y="9408"/>
                  <a:pt x="4510" y="9375"/>
                </a:cubicBezTo>
                <a:close/>
                <a:moveTo>
                  <a:pt x="7437" y="9564"/>
                </a:moveTo>
                <a:lnTo>
                  <a:pt x="7437" y="9564"/>
                </a:lnTo>
                <a:cubicBezTo>
                  <a:pt x="7544" y="9597"/>
                  <a:pt x="7642" y="9621"/>
                  <a:pt x="7749" y="9646"/>
                </a:cubicBezTo>
                <a:cubicBezTo>
                  <a:pt x="7806" y="9687"/>
                  <a:pt x="7872" y="9728"/>
                  <a:pt x="7946" y="9769"/>
                </a:cubicBezTo>
                <a:cubicBezTo>
                  <a:pt x="8011" y="9802"/>
                  <a:pt x="8060" y="9843"/>
                  <a:pt x="8126" y="9884"/>
                </a:cubicBezTo>
                <a:cubicBezTo>
                  <a:pt x="8192" y="9925"/>
                  <a:pt x="8257" y="9966"/>
                  <a:pt x="8331" y="9999"/>
                </a:cubicBezTo>
                <a:cubicBezTo>
                  <a:pt x="8290" y="9990"/>
                  <a:pt x="8249" y="9982"/>
                  <a:pt x="8208" y="9974"/>
                </a:cubicBezTo>
                <a:lnTo>
                  <a:pt x="8036" y="9933"/>
                </a:lnTo>
                <a:lnTo>
                  <a:pt x="7954" y="9884"/>
                </a:lnTo>
                <a:cubicBezTo>
                  <a:pt x="7773" y="9785"/>
                  <a:pt x="7609" y="9671"/>
                  <a:pt x="7437" y="9564"/>
                </a:cubicBezTo>
                <a:close/>
                <a:moveTo>
                  <a:pt x="8938" y="9744"/>
                </a:moveTo>
                <a:cubicBezTo>
                  <a:pt x="9044" y="9785"/>
                  <a:pt x="9151" y="9818"/>
                  <a:pt x="9266" y="9843"/>
                </a:cubicBezTo>
                <a:cubicBezTo>
                  <a:pt x="9356" y="9876"/>
                  <a:pt x="9446" y="9908"/>
                  <a:pt x="9544" y="9925"/>
                </a:cubicBezTo>
                <a:cubicBezTo>
                  <a:pt x="9569" y="9933"/>
                  <a:pt x="9602" y="9933"/>
                  <a:pt x="9626" y="9933"/>
                </a:cubicBezTo>
                <a:cubicBezTo>
                  <a:pt x="9569" y="9949"/>
                  <a:pt x="9503" y="9966"/>
                  <a:pt x="9438" y="9974"/>
                </a:cubicBezTo>
                <a:lnTo>
                  <a:pt x="9249" y="9908"/>
                </a:lnTo>
                <a:cubicBezTo>
                  <a:pt x="9126" y="9859"/>
                  <a:pt x="8995" y="9818"/>
                  <a:pt x="8864" y="9777"/>
                </a:cubicBezTo>
                <a:cubicBezTo>
                  <a:pt x="8856" y="9777"/>
                  <a:pt x="8847" y="9794"/>
                  <a:pt x="8864" y="9794"/>
                </a:cubicBezTo>
                <a:cubicBezTo>
                  <a:pt x="8995" y="9835"/>
                  <a:pt x="9126" y="9884"/>
                  <a:pt x="9257" y="9925"/>
                </a:cubicBezTo>
                <a:lnTo>
                  <a:pt x="9397" y="9982"/>
                </a:lnTo>
                <a:cubicBezTo>
                  <a:pt x="9315" y="9990"/>
                  <a:pt x="9241" y="9999"/>
                  <a:pt x="9159" y="10007"/>
                </a:cubicBezTo>
                <a:lnTo>
                  <a:pt x="9143" y="10007"/>
                </a:lnTo>
                <a:cubicBezTo>
                  <a:pt x="9036" y="9966"/>
                  <a:pt x="8946" y="9925"/>
                  <a:pt x="8847" y="9884"/>
                </a:cubicBezTo>
                <a:cubicBezTo>
                  <a:pt x="8741" y="9843"/>
                  <a:pt x="8643" y="9802"/>
                  <a:pt x="8536" y="9753"/>
                </a:cubicBezTo>
                <a:lnTo>
                  <a:pt x="8733" y="9753"/>
                </a:lnTo>
                <a:cubicBezTo>
                  <a:pt x="8798" y="9753"/>
                  <a:pt x="8864" y="9753"/>
                  <a:pt x="8938" y="9744"/>
                </a:cubicBezTo>
                <a:close/>
                <a:moveTo>
                  <a:pt x="8487" y="9744"/>
                </a:moveTo>
                <a:cubicBezTo>
                  <a:pt x="8602" y="9802"/>
                  <a:pt x="8716" y="9859"/>
                  <a:pt x="8831" y="9908"/>
                </a:cubicBezTo>
                <a:cubicBezTo>
                  <a:pt x="8913" y="9941"/>
                  <a:pt x="9003" y="9974"/>
                  <a:pt x="9085" y="10007"/>
                </a:cubicBezTo>
                <a:lnTo>
                  <a:pt x="9003" y="10015"/>
                </a:lnTo>
                <a:lnTo>
                  <a:pt x="8913" y="10015"/>
                </a:lnTo>
                <a:lnTo>
                  <a:pt x="8897" y="10007"/>
                </a:lnTo>
                <a:cubicBezTo>
                  <a:pt x="8864" y="9990"/>
                  <a:pt x="8831" y="9982"/>
                  <a:pt x="8798" y="9966"/>
                </a:cubicBezTo>
                <a:cubicBezTo>
                  <a:pt x="8700" y="9933"/>
                  <a:pt x="8610" y="9892"/>
                  <a:pt x="8520" y="9843"/>
                </a:cubicBezTo>
                <a:cubicBezTo>
                  <a:pt x="8454" y="9818"/>
                  <a:pt x="8388" y="9785"/>
                  <a:pt x="8331" y="9753"/>
                </a:cubicBezTo>
                <a:lnTo>
                  <a:pt x="8331" y="9744"/>
                </a:lnTo>
                <a:close/>
                <a:moveTo>
                  <a:pt x="13972" y="9441"/>
                </a:moveTo>
                <a:lnTo>
                  <a:pt x="13972" y="9441"/>
                </a:lnTo>
                <a:cubicBezTo>
                  <a:pt x="13980" y="9449"/>
                  <a:pt x="13988" y="9474"/>
                  <a:pt x="13996" y="9490"/>
                </a:cubicBezTo>
                <a:cubicBezTo>
                  <a:pt x="14021" y="9605"/>
                  <a:pt x="14046" y="9720"/>
                  <a:pt x="14078" y="9835"/>
                </a:cubicBezTo>
                <a:cubicBezTo>
                  <a:pt x="14087" y="9892"/>
                  <a:pt x="14103" y="9958"/>
                  <a:pt x="14111" y="10015"/>
                </a:cubicBezTo>
                <a:cubicBezTo>
                  <a:pt x="14095" y="9982"/>
                  <a:pt x="14087" y="9949"/>
                  <a:pt x="14078" y="9917"/>
                </a:cubicBezTo>
                <a:cubicBezTo>
                  <a:pt x="14062" y="9884"/>
                  <a:pt x="14062" y="9835"/>
                  <a:pt x="14054" y="9802"/>
                </a:cubicBezTo>
                <a:cubicBezTo>
                  <a:pt x="14037" y="9679"/>
                  <a:pt x="14005" y="9556"/>
                  <a:pt x="13972" y="9441"/>
                </a:cubicBezTo>
                <a:close/>
                <a:moveTo>
                  <a:pt x="6314" y="9408"/>
                </a:moveTo>
                <a:cubicBezTo>
                  <a:pt x="6560" y="9531"/>
                  <a:pt x="6798" y="9654"/>
                  <a:pt x="7052" y="9761"/>
                </a:cubicBezTo>
                <a:cubicBezTo>
                  <a:pt x="7126" y="9794"/>
                  <a:pt x="7199" y="9843"/>
                  <a:pt x="7273" y="9884"/>
                </a:cubicBezTo>
                <a:cubicBezTo>
                  <a:pt x="7347" y="9925"/>
                  <a:pt x="7413" y="9949"/>
                  <a:pt x="7486" y="9982"/>
                </a:cubicBezTo>
                <a:lnTo>
                  <a:pt x="7544" y="9999"/>
                </a:lnTo>
                <a:lnTo>
                  <a:pt x="7462" y="9999"/>
                </a:lnTo>
                <a:cubicBezTo>
                  <a:pt x="7298" y="9999"/>
                  <a:pt x="7142" y="10023"/>
                  <a:pt x="6978" y="10023"/>
                </a:cubicBezTo>
                <a:cubicBezTo>
                  <a:pt x="6847" y="10007"/>
                  <a:pt x="6708" y="9990"/>
                  <a:pt x="6576" y="9966"/>
                </a:cubicBezTo>
                <a:cubicBezTo>
                  <a:pt x="6532" y="9962"/>
                  <a:pt x="6489" y="9960"/>
                  <a:pt x="6448" y="9960"/>
                </a:cubicBezTo>
                <a:cubicBezTo>
                  <a:pt x="6388" y="9960"/>
                  <a:pt x="6331" y="9964"/>
                  <a:pt x="6273" y="9974"/>
                </a:cubicBezTo>
                <a:lnTo>
                  <a:pt x="6273" y="9966"/>
                </a:lnTo>
                <a:lnTo>
                  <a:pt x="6117" y="9826"/>
                </a:lnTo>
                <a:cubicBezTo>
                  <a:pt x="6115" y="9824"/>
                  <a:pt x="6112" y="9823"/>
                  <a:pt x="6110" y="9823"/>
                </a:cubicBezTo>
                <a:cubicBezTo>
                  <a:pt x="6106" y="9823"/>
                  <a:pt x="6103" y="9829"/>
                  <a:pt x="6109" y="9835"/>
                </a:cubicBezTo>
                <a:lnTo>
                  <a:pt x="6257" y="9966"/>
                </a:lnTo>
                <a:lnTo>
                  <a:pt x="6134" y="9966"/>
                </a:lnTo>
                <a:cubicBezTo>
                  <a:pt x="6068" y="9917"/>
                  <a:pt x="6011" y="9867"/>
                  <a:pt x="5945" y="9818"/>
                </a:cubicBezTo>
                <a:cubicBezTo>
                  <a:pt x="5838" y="9736"/>
                  <a:pt x="5756" y="9646"/>
                  <a:pt x="5658" y="9564"/>
                </a:cubicBezTo>
                <a:cubicBezTo>
                  <a:pt x="5656" y="9562"/>
                  <a:pt x="5653" y="9561"/>
                  <a:pt x="5651" y="9561"/>
                </a:cubicBezTo>
                <a:cubicBezTo>
                  <a:pt x="5646" y="9561"/>
                  <a:pt x="5644" y="9566"/>
                  <a:pt x="5650" y="9572"/>
                </a:cubicBezTo>
                <a:cubicBezTo>
                  <a:pt x="5740" y="9654"/>
                  <a:pt x="5830" y="9744"/>
                  <a:pt x="5920" y="9818"/>
                </a:cubicBezTo>
                <a:lnTo>
                  <a:pt x="6101" y="9966"/>
                </a:lnTo>
                <a:cubicBezTo>
                  <a:pt x="5937" y="9966"/>
                  <a:pt x="5756" y="9974"/>
                  <a:pt x="5592" y="9974"/>
                </a:cubicBezTo>
                <a:lnTo>
                  <a:pt x="5592" y="9818"/>
                </a:lnTo>
                <a:cubicBezTo>
                  <a:pt x="5592" y="9761"/>
                  <a:pt x="5568" y="9728"/>
                  <a:pt x="5568" y="9679"/>
                </a:cubicBezTo>
                <a:cubicBezTo>
                  <a:pt x="5560" y="9589"/>
                  <a:pt x="5568" y="9498"/>
                  <a:pt x="5568" y="9408"/>
                </a:cubicBezTo>
                <a:cubicBezTo>
                  <a:pt x="5666" y="9412"/>
                  <a:pt x="5763" y="9414"/>
                  <a:pt x="5859" y="9414"/>
                </a:cubicBezTo>
                <a:cubicBezTo>
                  <a:pt x="5955" y="9414"/>
                  <a:pt x="6052" y="9412"/>
                  <a:pt x="6150" y="9408"/>
                </a:cubicBezTo>
                <a:close/>
                <a:moveTo>
                  <a:pt x="8093" y="9728"/>
                </a:moveTo>
                <a:lnTo>
                  <a:pt x="8093" y="9728"/>
                </a:lnTo>
                <a:cubicBezTo>
                  <a:pt x="8151" y="9736"/>
                  <a:pt x="8200" y="9736"/>
                  <a:pt x="8257" y="9744"/>
                </a:cubicBezTo>
                <a:cubicBezTo>
                  <a:pt x="8347" y="9794"/>
                  <a:pt x="8438" y="9843"/>
                  <a:pt x="8528" y="9892"/>
                </a:cubicBezTo>
                <a:lnTo>
                  <a:pt x="8536" y="9884"/>
                </a:lnTo>
                <a:cubicBezTo>
                  <a:pt x="8618" y="9933"/>
                  <a:pt x="8700" y="9966"/>
                  <a:pt x="8790" y="9999"/>
                </a:cubicBezTo>
                <a:cubicBezTo>
                  <a:pt x="8806" y="10007"/>
                  <a:pt x="8815" y="10015"/>
                  <a:pt x="8831" y="10015"/>
                </a:cubicBezTo>
                <a:lnTo>
                  <a:pt x="8741" y="10015"/>
                </a:lnTo>
                <a:lnTo>
                  <a:pt x="8675" y="10023"/>
                </a:lnTo>
                <a:cubicBezTo>
                  <a:pt x="8479" y="9933"/>
                  <a:pt x="8290" y="9835"/>
                  <a:pt x="8093" y="9728"/>
                </a:cubicBezTo>
                <a:close/>
                <a:moveTo>
                  <a:pt x="7790" y="9662"/>
                </a:moveTo>
                <a:lnTo>
                  <a:pt x="7790" y="9662"/>
                </a:lnTo>
                <a:cubicBezTo>
                  <a:pt x="7864" y="9679"/>
                  <a:pt x="7937" y="9695"/>
                  <a:pt x="8019" y="9712"/>
                </a:cubicBezTo>
                <a:lnTo>
                  <a:pt x="8331" y="9884"/>
                </a:lnTo>
                <a:cubicBezTo>
                  <a:pt x="8429" y="9933"/>
                  <a:pt x="8528" y="9990"/>
                  <a:pt x="8618" y="10031"/>
                </a:cubicBezTo>
                <a:cubicBezTo>
                  <a:pt x="8544" y="10031"/>
                  <a:pt x="8470" y="10023"/>
                  <a:pt x="8388" y="10015"/>
                </a:cubicBezTo>
                <a:cubicBezTo>
                  <a:pt x="8298" y="9974"/>
                  <a:pt x="8208" y="9925"/>
                  <a:pt x="8126" y="9876"/>
                </a:cubicBezTo>
                <a:cubicBezTo>
                  <a:pt x="8060" y="9835"/>
                  <a:pt x="8003" y="9785"/>
                  <a:pt x="7946" y="9753"/>
                </a:cubicBezTo>
                <a:cubicBezTo>
                  <a:pt x="7880" y="9720"/>
                  <a:pt x="7839" y="9695"/>
                  <a:pt x="7790" y="9662"/>
                </a:cubicBezTo>
                <a:close/>
                <a:moveTo>
                  <a:pt x="13103" y="9474"/>
                </a:moveTo>
                <a:cubicBezTo>
                  <a:pt x="13152" y="9507"/>
                  <a:pt x="13193" y="9548"/>
                  <a:pt x="13234" y="9580"/>
                </a:cubicBezTo>
                <a:cubicBezTo>
                  <a:pt x="13226" y="9580"/>
                  <a:pt x="13209" y="9597"/>
                  <a:pt x="13226" y="9605"/>
                </a:cubicBezTo>
                <a:cubicBezTo>
                  <a:pt x="13365" y="9728"/>
                  <a:pt x="13513" y="9843"/>
                  <a:pt x="13660" y="9974"/>
                </a:cubicBezTo>
                <a:lnTo>
                  <a:pt x="13595" y="9990"/>
                </a:lnTo>
                <a:lnTo>
                  <a:pt x="13464" y="9884"/>
                </a:lnTo>
                <a:cubicBezTo>
                  <a:pt x="13316" y="9769"/>
                  <a:pt x="13168" y="9654"/>
                  <a:pt x="13029" y="9531"/>
                </a:cubicBezTo>
                <a:cubicBezTo>
                  <a:pt x="13025" y="9527"/>
                  <a:pt x="13021" y="9526"/>
                  <a:pt x="13018" y="9526"/>
                </a:cubicBezTo>
                <a:cubicBezTo>
                  <a:pt x="13007" y="9526"/>
                  <a:pt x="13000" y="9541"/>
                  <a:pt x="13013" y="9548"/>
                </a:cubicBezTo>
                <a:cubicBezTo>
                  <a:pt x="13152" y="9679"/>
                  <a:pt x="13308" y="9802"/>
                  <a:pt x="13455" y="9917"/>
                </a:cubicBezTo>
                <a:lnTo>
                  <a:pt x="13554" y="9990"/>
                </a:lnTo>
                <a:lnTo>
                  <a:pt x="13447" y="9990"/>
                </a:lnTo>
                <a:lnTo>
                  <a:pt x="13242" y="9818"/>
                </a:lnTo>
                <a:cubicBezTo>
                  <a:pt x="13239" y="9817"/>
                  <a:pt x="13236" y="9816"/>
                  <a:pt x="13233" y="9816"/>
                </a:cubicBezTo>
                <a:cubicBezTo>
                  <a:pt x="13221" y="9816"/>
                  <a:pt x="13212" y="9829"/>
                  <a:pt x="13226" y="9843"/>
                </a:cubicBezTo>
                <a:lnTo>
                  <a:pt x="13406" y="9990"/>
                </a:lnTo>
                <a:lnTo>
                  <a:pt x="13234" y="10007"/>
                </a:lnTo>
                <a:lnTo>
                  <a:pt x="13119" y="9925"/>
                </a:lnTo>
                <a:cubicBezTo>
                  <a:pt x="13118" y="9923"/>
                  <a:pt x="13116" y="9922"/>
                  <a:pt x="13115" y="9922"/>
                </a:cubicBezTo>
                <a:cubicBezTo>
                  <a:pt x="13108" y="9922"/>
                  <a:pt x="13104" y="9934"/>
                  <a:pt x="13111" y="9941"/>
                </a:cubicBezTo>
                <a:cubicBezTo>
                  <a:pt x="13144" y="9966"/>
                  <a:pt x="13168" y="9982"/>
                  <a:pt x="13201" y="10007"/>
                </a:cubicBezTo>
                <a:cubicBezTo>
                  <a:pt x="13078" y="10015"/>
                  <a:pt x="12947" y="10023"/>
                  <a:pt x="12824" y="10023"/>
                </a:cubicBezTo>
                <a:cubicBezTo>
                  <a:pt x="12693" y="10023"/>
                  <a:pt x="12553" y="10023"/>
                  <a:pt x="12422" y="10040"/>
                </a:cubicBezTo>
                <a:lnTo>
                  <a:pt x="12398" y="10040"/>
                </a:lnTo>
                <a:cubicBezTo>
                  <a:pt x="12406" y="10015"/>
                  <a:pt x="12406" y="9999"/>
                  <a:pt x="12406" y="9974"/>
                </a:cubicBezTo>
                <a:lnTo>
                  <a:pt x="12406" y="9884"/>
                </a:lnTo>
                <a:cubicBezTo>
                  <a:pt x="12406" y="9835"/>
                  <a:pt x="12398" y="9794"/>
                  <a:pt x="12381" y="9753"/>
                </a:cubicBezTo>
                <a:cubicBezTo>
                  <a:pt x="12373" y="9712"/>
                  <a:pt x="12373" y="9671"/>
                  <a:pt x="12373" y="9630"/>
                </a:cubicBezTo>
                <a:lnTo>
                  <a:pt x="12373" y="9630"/>
                </a:lnTo>
                <a:cubicBezTo>
                  <a:pt x="12406" y="9654"/>
                  <a:pt x="12439" y="9671"/>
                  <a:pt x="12480" y="9687"/>
                </a:cubicBezTo>
                <a:cubicBezTo>
                  <a:pt x="12488" y="9687"/>
                  <a:pt x="12488" y="9679"/>
                  <a:pt x="12488" y="9679"/>
                </a:cubicBezTo>
                <a:cubicBezTo>
                  <a:pt x="12447" y="9662"/>
                  <a:pt x="12414" y="9638"/>
                  <a:pt x="12381" y="9605"/>
                </a:cubicBezTo>
                <a:cubicBezTo>
                  <a:pt x="12381" y="9572"/>
                  <a:pt x="12381" y="9548"/>
                  <a:pt x="12381" y="9515"/>
                </a:cubicBezTo>
                <a:lnTo>
                  <a:pt x="12406" y="9539"/>
                </a:lnTo>
                <a:cubicBezTo>
                  <a:pt x="12439" y="9572"/>
                  <a:pt x="12488" y="9613"/>
                  <a:pt x="12529" y="9638"/>
                </a:cubicBezTo>
                <a:cubicBezTo>
                  <a:pt x="12529" y="9638"/>
                  <a:pt x="12537" y="9630"/>
                  <a:pt x="12529" y="9630"/>
                </a:cubicBezTo>
                <a:cubicBezTo>
                  <a:pt x="12488" y="9597"/>
                  <a:pt x="12439" y="9556"/>
                  <a:pt x="12406" y="9515"/>
                </a:cubicBezTo>
                <a:lnTo>
                  <a:pt x="12389" y="9498"/>
                </a:lnTo>
                <a:lnTo>
                  <a:pt x="12471" y="9498"/>
                </a:lnTo>
                <a:cubicBezTo>
                  <a:pt x="12529" y="9548"/>
                  <a:pt x="12586" y="9597"/>
                  <a:pt x="12652" y="9638"/>
                </a:cubicBezTo>
                <a:cubicBezTo>
                  <a:pt x="12660" y="9638"/>
                  <a:pt x="12668" y="9630"/>
                  <a:pt x="12660" y="9621"/>
                </a:cubicBezTo>
                <a:cubicBezTo>
                  <a:pt x="12611" y="9589"/>
                  <a:pt x="12553" y="9548"/>
                  <a:pt x="12504" y="9498"/>
                </a:cubicBezTo>
                <a:lnTo>
                  <a:pt x="12611" y="9498"/>
                </a:lnTo>
                <a:cubicBezTo>
                  <a:pt x="12668" y="9548"/>
                  <a:pt x="12726" y="9597"/>
                  <a:pt x="12783" y="9646"/>
                </a:cubicBezTo>
                <a:cubicBezTo>
                  <a:pt x="12783" y="9646"/>
                  <a:pt x="12799" y="9646"/>
                  <a:pt x="12791" y="9638"/>
                </a:cubicBezTo>
                <a:cubicBezTo>
                  <a:pt x="12742" y="9589"/>
                  <a:pt x="12693" y="9548"/>
                  <a:pt x="12635" y="9498"/>
                </a:cubicBezTo>
                <a:lnTo>
                  <a:pt x="12734" y="9498"/>
                </a:lnTo>
                <a:cubicBezTo>
                  <a:pt x="12832" y="9589"/>
                  <a:pt x="12939" y="9671"/>
                  <a:pt x="13054" y="9744"/>
                </a:cubicBezTo>
                <a:cubicBezTo>
                  <a:pt x="13054" y="9746"/>
                  <a:pt x="13054" y="9747"/>
                  <a:pt x="13054" y="9747"/>
                </a:cubicBezTo>
                <a:cubicBezTo>
                  <a:pt x="13056" y="9747"/>
                  <a:pt x="13060" y="9736"/>
                  <a:pt x="13054" y="9736"/>
                </a:cubicBezTo>
                <a:cubicBezTo>
                  <a:pt x="12955" y="9662"/>
                  <a:pt x="12865" y="9580"/>
                  <a:pt x="12767" y="9498"/>
                </a:cubicBezTo>
                <a:lnTo>
                  <a:pt x="12881" y="9498"/>
                </a:lnTo>
                <a:lnTo>
                  <a:pt x="13078" y="9662"/>
                </a:lnTo>
                <a:cubicBezTo>
                  <a:pt x="13086" y="9662"/>
                  <a:pt x="13095" y="9662"/>
                  <a:pt x="13086" y="9654"/>
                </a:cubicBezTo>
                <a:cubicBezTo>
                  <a:pt x="13029" y="9597"/>
                  <a:pt x="12972" y="9548"/>
                  <a:pt x="12914" y="9490"/>
                </a:cubicBezTo>
                <a:lnTo>
                  <a:pt x="12996" y="9482"/>
                </a:lnTo>
                <a:lnTo>
                  <a:pt x="13070" y="9539"/>
                </a:lnTo>
                <a:cubicBezTo>
                  <a:pt x="13136" y="9605"/>
                  <a:pt x="13201" y="9662"/>
                  <a:pt x="13283" y="9712"/>
                </a:cubicBezTo>
                <a:cubicBezTo>
                  <a:pt x="13283" y="9712"/>
                  <a:pt x="13291" y="9703"/>
                  <a:pt x="13283" y="9703"/>
                </a:cubicBezTo>
                <a:cubicBezTo>
                  <a:pt x="13209" y="9638"/>
                  <a:pt x="13136" y="9580"/>
                  <a:pt x="13070" y="9515"/>
                </a:cubicBezTo>
                <a:lnTo>
                  <a:pt x="13029" y="9482"/>
                </a:lnTo>
                <a:lnTo>
                  <a:pt x="13070" y="9474"/>
                </a:lnTo>
                <a:close/>
                <a:moveTo>
                  <a:pt x="10676" y="9810"/>
                </a:moveTo>
                <a:lnTo>
                  <a:pt x="10676" y="9818"/>
                </a:lnTo>
                <a:cubicBezTo>
                  <a:pt x="10676" y="9826"/>
                  <a:pt x="10668" y="9835"/>
                  <a:pt x="10668" y="9843"/>
                </a:cubicBezTo>
                <a:cubicBezTo>
                  <a:pt x="10643" y="9876"/>
                  <a:pt x="10643" y="9925"/>
                  <a:pt x="10651" y="9966"/>
                </a:cubicBezTo>
                <a:cubicBezTo>
                  <a:pt x="10651" y="9999"/>
                  <a:pt x="10668" y="10031"/>
                  <a:pt x="10692" y="10056"/>
                </a:cubicBezTo>
                <a:lnTo>
                  <a:pt x="10356" y="10056"/>
                </a:lnTo>
                <a:cubicBezTo>
                  <a:pt x="10266" y="10056"/>
                  <a:pt x="10184" y="10048"/>
                  <a:pt x="10102" y="10040"/>
                </a:cubicBezTo>
                <a:cubicBezTo>
                  <a:pt x="10176" y="10015"/>
                  <a:pt x="10241" y="9982"/>
                  <a:pt x="10307" y="9958"/>
                </a:cubicBezTo>
                <a:cubicBezTo>
                  <a:pt x="10372" y="9933"/>
                  <a:pt x="10463" y="9917"/>
                  <a:pt x="10536" y="9884"/>
                </a:cubicBezTo>
                <a:cubicBezTo>
                  <a:pt x="10586" y="9867"/>
                  <a:pt x="10635" y="9835"/>
                  <a:pt x="10676" y="9810"/>
                </a:cubicBezTo>
                <a:close/>
                <a:moveTo>
                  <a:pt x="12053" y="9498"/>
                </a:moveTo>
                <a:lnTo>
                  <a:pt x="12111" y="9548"/>
                </a:lnTo>
                <a:cubicBezTo>
                  <a:pt x="12168" y="9589"/>
                  <a:pt x="12225" y="9630"/>
                  <a:pt x="12283" y="9679"/>
                </a:cubicBezTo>
                <a:cubicBezTo>
                  <a:pt x="12283" y="9703"/>
                  <a:pt x="12283" y="9736"/>
                  <a:pt x="12283" y="9769"/>
                </a:cubicBezTo>
                <a:cubicBezTo>
                  <a:pt x="12299" y="9810"/>
                  <a:pt x="12307" y="9851"/>
                  <a:pt x="12307" y="9892"/>
                </a:cubicBezTo>
                <a:cubicBezTo>
                  <a:pt x="12307" y="9941"/>
                  <a:pt x="12307" y="9999"/>
                  <a:pt x="12324" y="10056"/>
                </a:cubicBezTo>
                <a:cubicBezTo>
                  <a:pt x="12277" y="10059"/>
                  <a:pt x="12231" y="10060"/>
                  <a:pt x="12185" y="10060"/>
                </a:cubicBezTo>
                <a:cubicBezTo>
                  <a:pt x="12092" y="10060"/>
                  <a:pt x="12001" y="10056"/>
                  <a:pt x="11914" y="10056"/>
                </a:cubicBezTo>
                <a:lnTo>
                  <a:pt x="11693" y="10056"/>
                </a:lnTo>
                <a:cubicBezTo>
                  <a:pt x="11643" y="10015"/>
                  <a:pt x="11586" y="9974"/>
                  <a:pt x="11537" y="9933"/>
                </a:cubicBezTo>
                <a:cubicBezTo>
                  <a:pt x="11534" y="9931"/>
                  <a:pt x="11531" y="9931"/>
                  <a:pt x="11528" y="9931"/>
                </a:cubicBezTo>
                <a:cubicBezTo>
                  <a:pt x="11518" y="9931"/>
                  <a:pt x="11514" y="9943"/>
                  <a:pt x="11520" y="9949"/>
                </a:cubicBezTo>
                <a:lnTo>
                  <a:pt x="11660" y="10048"/>
                </a:lnTo>
                <a:lnTo>
                  <a:pt x="11529" y="10048"/>
                </a:lnTo>
                <a:cubicBezTo>
                  <a:pt x="11455" y="9999"/>
                  <a:pt x="11389" y="9941"/>
                  <a:pt x="11324" y="9884"/>
                </a:cubicBezTo>
                <a:cubicBezTo>
                  <a:pt x="11321" y="9881"/>
                  <a:pt x="11319" y="9880"/>
                  <a:pt x="11317" y="9880"/>
                </a:cubicBezTo>
                <a:cubicBezTo>
                  <a:pt x="11311" y="9880"/>
                  <a:pt x="11307" y="9886"/>
                  <a:pt x="11307" y="9892"/>
                </a:cubicBezTo>
                <a:cubicBezTo>
                  <a:pt x="11373" y="9949"/>
                  <a:pt x="11438" y="10007"/>
                  <a:pt x="11504" y="10056"/>
                </a:cubicBezTo>
                <a:lnTo>
                  <a:pt x="11242" y="10056"/>
                </a:lnTo>
                <a:cubicBezTo>
                  <a:pt x="11201" y="10015"/>
                  <a:pt x="11151" y="9982"/>
                  <a:pt x="11102" y="9949"/>
                </a:cubicBezTo>
                <a:cubicBezTo>
                  <a:pt x="11094" y="9949"/>
                  <a:pt x="11086" y="9958"/>
                  <a:pt x="11094" y="9966"/>
                </a:cubicBezTo>
                <a:cubicBezTo>
                  <a:pt x="11143" y="9990"/>
                  <a:pt x="11184" y="10023"/>
                  <a:pt x="11217" y="10056"/>
                </a:cubicBezTo>
                <a:lnTo>
                  <a:pt x="11028" y="10056"/>
                </a:lnTo>
                <a:lnTo>
                  <a:pt x="11004" y="10040"/>
                </a:lnTo>
                <a:cubicBezTo>
                  <a:pt x="11004" y="10037"/>
                  <a:pt x="11002" y="10036"/>
                  <a:pt x="11001" y="10036"/>
                </a:cubicBezTo>
                <a:cubicBezTo>
                  <a:pt x="10996" y="10036"/>
                  <a:pt x="10990" y="10042"/>
                  <a:pt x="10996" y="10048"/>
                </a:cubicBezTo>
                <a:lnTo>
                  <a:pt x="11012" y="10056"/>
                </a:lnTo>
                <a:lnTo>
                  <a:pt x="10782" y="10056"/>
                </a:lnTo>
                <a:lnTo>
                  <a:pt x="10782" y="10048"/>
                </a:lnTo>
                <a:cubicBezTo>
                  <a:pt x="10807" y="10031"/>
                  <a:pt x="10807" y="9999"/>
                  <a:pt x="10799" y="9974"/>
                </a:cubicBezTo>
                <a:cubicBezTo>
                  <a:pt x="10799" y="9958"/>
                  <a:pt x="10782" y="9941"/>
                  <a:pt x="10782" y="9925"/>
                </a:cubicBezTo>
                <a:lnTo>
                  <a:pt x="10782" y="9917"/>
                </a:lnTo>
                <a:lnTo>
                  <a:pt x="10782" y="9892"/>
                </a:lnTo>
                <a:cubicBezTo>
                  <a:pt x="10791" y="9859"/>
                  <a:pt x="10799" y="9826"/>
                  <a:pt x="10799" y="9794"/>
                </a:cubicBezTo>
                <a:lnTo>
                  <a:pt x="10799" y="9736"/>
                </a:lnTo>
                <a:cubicBezTo>
                  <a:pt x="10914" y="9671"/>
                  <a:pt x="11053" y="9621"/>
                  <a:pt x="11168" y="9564"/>
                </a:cubicBezTo>
                <a:lnTo>
                  <a:pt x="11250" y="9531"/>
                </a:lnTo>
                <a:lnTo>
                  <a:pt x="11291" y="9531"/>
                </a:lnTo>
                <a:cubicBezTo>
                  <a:pt x="11471" y="9531"/>
                  <a:pt x="11652" y="9523"/>
                  <a:pt x="11840" y="9507"/>
                </a:cubicBezTo>
                <a:cubicBezTo>
                  <a:pt x="11947" y="9597"/>
                  <a:pt x="12053" y="9695"/>
                  <a:pt x="12168" y="9777"/>
                </a:cubicBezTo>
                <a:cubicBezTo>
                  <a:pt x="12168" y="9777"/>
                  <a:pt x="12176" y="9769"/>
                  <a:pt x="12168" y="9769"/>
                </a:cubicBezTo>
                <a:cubicBezTo>
                  <a:pt x="12061" y="9687"/>
                  <a:pt x="11963" y="9589"/>
                  <a:pt x="11857" y="9507"/>
                </a:cubicBezTo>
                <a:lnTo>
                  <a:pt x="11988" y="9498"/>
                </a:lnTo>
                <a:close/>
                <a:moveTo>
                  <a:pt x="3674" y="9728"/>
                </a:moveTo>
                <a:lnTo>
                  <a:pt x="3674" y="9736"/>
                </a:lnTo>
                <a:cubicBezTo>
                  <a:pt x="3666" y="9761"/>
                  <a:pt x="3666" y="9777"/>
                  <a:pt x="3674" y="9794"/>
                </a:cubicBezTo>
                <a:cubicBezTo>
                  <a:pt x="3674" y="9802"/>
                  <a:pt x="3674" y="9810"/>
                  <a:pt x="3682" y="9810"/>
                </a:cubicBezTo>
                <a:cubicBezTo>
                  <a:pt x="3690" y="9818"/>
                  <a:pt x="3690" y="9826"/>
                  <a:pt x="3690" y="9843"/>
                </a:cubicBezTo>
                <a:cubicBezTo>
                  <a:pt x="3690" y="9859"/>
                  <a:pt x="3690" y="9884"/>
                  <a:pt x="3699" y="9900"/>
                </a:cubicBezTo>
                <a:cubicBezTo>
                  <a:pt x="3707" y="9925"/>
                  <a:pt x="3707" y="9949"/>
                  <a:pt x="3707" y="9974"/>
                </a:cubicBezTo>
                <a:lnTo>
                  <a:pt x="3707" y="10007"/>
                </a:lnTo>
                <a:cubicBezTo>
                  <a:pt x="3699" y="10031"/>
                  <a:pt x="3690" y="10048"/>
                  <a:pt x="3682" y="10072"/>
                </a:cubicBezTo>
                <a:cubicBezTo>
                  <a:pt x="3682" y="10048"/>
                  <a:pt x="3674" y="10015"/>
                  <a:pt x="3666" y="9990"/>
                </a:cubicBezTo>
                <a:cubicBezTo>
                  <a:pt x="3658" y="9958"/>
                  <a:pt x="3658" y="9917"/>
                  <a:pt x="3658" y="9876"/>
                </a:cubicBezTo>
                <a:cubicBezTo>
                  <a:pt x="3658" y="9835"/>
                  <a:pt x="3658" y="9802"/>
                  <a:pt x="3658" y="9761"/>
                </a:cubicBezTo>
                <a:lnTo>
                  <a:pt x="3674" y="9728"/>
                </a:lnTo>
                <a:close/>
                <a:moveTo>
                  <a:pt x="6314" y="10064"/>
                </a:moveTo>
                <a:cubicBezTo>
                  <a:pt x="6314" y="10089"/>
                  <a:pt x="6314" y="10113"/>
                  <a:pt x="6314" y="10130"/>
                </a:cubicBezTo>
                <a:lnTo>
                  <a:pt x="6240" y="10064"/>
                </a:lnTo>
                <a:close/>
                <a:moveTo>
                  <a:pt x="14037" y="9564"/>
                </a:moveTo>
                <a:cubicBezTo>
                  <a:pt x="14046" y="9589"/>
                  <a:pt x="14062" y="9613"/>
                  <a:pt x="14070" y="9630"/>
                </a:cubicBezTo>
                <a:lnTo>
                  <a:pt x="14078" y="9630"/>
                </a:lnTo>
                <a:cubicBezTo>
                  <a:pt x="14095" y="9671"/>
                  <a:pt x="14111" y="9712"/>
                  <a:pt x="14119" y="9761"/>
                </a:cubicBezTo>
                <a:cubicBezTo>
                  <a:pt x="14136" y="9835"/>
                  <a:pt x="14152" y="9908"/>
                  <a:pt x="14169" y="9982"/>
                </a:cubicBezTo>
                <a:cubicBezTo>
                  <a:pt x="14185" y="10056"/>
                  <a:pt x="14193" y="10097"/>
                  <a:pt x="14210" y="10154"/>
                </a:cubicBezTo>
                <a:lnTo>
                  <a:pt x="14193" y="10138"/>
                </a:lnTo>
                <a:cubicBezTo>
                  <a:pt x="14177" y="10105"/>
                  <a:pt x="14169" y="10072"/>
                  <a:pt x="14160" y="10040"/>
                </a:cubicBezTo>
                <a:cubicBezTo>
                  <a:pt x="14144" y="9974"/>
                  <a:pt x="14128" y="9900"/>
                  <a:pt x="14111" y="9835"/>
                </a:cubicBezTo>
                <a:cubicBezTo>
                  <a:pt x="14087" y="9744"/>
                  <a:pt x="14062" y="9654"/>
                  <a:pt x="14037" y="9564"/>
                </a:cubicBezTo>
                <a:close/>
                <a:moveTo>
                  <a:pt x="11406" y="10179"/>
                </a:moveTo>
                <a:cubicBezTo>
                  <a:pt x="11406" y="10179"/>
                  <a:pt x="11406" y="10187"/>
                  <a:pt x="11406" y="10195"/>
                </a:cubicBezTo>
                <a:lnTo>
                  <a:pt x="11389" y="10187"/>
                </a:lnTo>
                <a:lnTo>
                  <a:pt x="11381" y="10179"/>
                </a:lnTo>
                <a:close/>
                <a:moveTo>
                  <a:pt x="3592" y="9867"/>
                </a:moveTo>
                <a:lnTo>
                  <a:pt x="3592" y="9908"/>
                </a:lnTo>
                <a:cubicBezTo>
                  <a:pt x="3600" y="9958"/>
                  <a:pt x="3600" y="10007"/>
                  <a:pt x="3592" y="10056"/>
                </a:cubicBezTo>
                <a:cubicBezTo>
                  <a:pt x="3592" y="10097"/>
                  <a:pt x="3600" y="10146"/>
                  <a:pt x="3625" y="10179"/>
                </a:cubicBezTo>
                <a:lnTo>
                  <a:pt x="3608" y="10212"/>
                </a:lnTo>
                <a:cubicBezTo>
                  <a:pt x="3600" y="10203"/>
                  <a:pt x="3592" y="10187"/>
                  <a:pt x="3592" y="10171"/>
                </a:cubicBezTo>
                <a:lnTo>
                  <a:pt x="3592" y="10130"/>
                </a:lnTo>
                <a:cubicBezTo>
                  <a:pt x="3584" y="10097"/>
                  <a:pt x="3584" y="10064"/>
                  <a:pt x="3567" y="10031"/>
                </a:cubicBezTo>
                <a:cubicBezTo>
                  <a:pt x="3567" y="10015"/>
                  <a:pt x="3559" y="9990"/>
                  <a:pt x="3559" y="9974"/>
                </a:cubicBezTo>
                <a:cubicBezTo>
                  <a:pt x="3551" y="9966"/>
                  <a:pt x="3551" y="9958"/>
                  <a:pt x="3551" y="9949"/>
                </a:cubicBezTo>
                <a:lnTo>
                  <a:pt x="3592" y="9867"/>
                </a:lnTo>
                <a:close/>
                <a:moveTo>
                  <a:pt x="14136" y="9728"/>
                </a:moveTo>
                <a:lnTo>
                  <a:pt x="14160" y="9761"/>
                </a:lnTo>
                <a:cubicBezTo>
                  <a:pt x="14177" y="9876"/>
                  <a:pt x="14210" y="9982"/>
                  <a:pt x="14242" y="10089"/>
                </a:cubicBezTo>
                <a:cubicBezTo>
                  <a:pt x="14251" y="10138"/>
                  <a:pt x="14259" y="10179"/>
                  <a:pt x="14275" y="10228"/>
                </a:cubicBezTo>
                <a:cubicBezTo>
                  <a:pt x="14267" y="10220"/>
                  <a:pt x="14267" y="10212"/>
                  <a:pt x="14259" y="10212"/>
                </a:cubicBezTo>
                <a:cubicBezTo>
                  <a:pt x="14242" y="10138"/>
                  <a:pt x="14226" y="10064"/>
                  <a:pt x="14210" y="9999"/>
                </a:cubicBezTo>
                <a:cubicBezTo>
                  <a:pt x="14193" y="9925"/>
                  <a:pt x="14169" y="9843"/>
                  <a:pt x="14152" y="9769"/>
                </a:cubicBezTo>
                <a:cubicBezTo>
                  <a:pt x="14152" y="9753"/>
                  <a:pt x="14144" y="9744"/>
                  <a:pt x="14136" y="9728"/>
                </a:cubicBezTo>
                <a:close/>
                <a:moveTo>
                  <a:pt x="3436" y="10171"/>
                </a:moveTo>
                <a:cubicBezTo>
                  <a:pt x="3436" y="10203"/>
                  <a:pt x="3436" y="10236"/>
                  <a:pt x="3428" y="10261"/>
                </a:cubicBezTo>
                <a:cubicBezTo>
                  <a:pt x="3420" y="10253"/>
                  <a:pt x="3412" y="10236"/>
                  <a:pt x="3403" y="10228"/>
                </a:cubicBezTo>
                <a:lnTo>
                  <a:pt x="3436" y="10171"/>
                </a:lnTo>
                <a:close/>
                <a:moveTo>
                  <a:pt x="3535" y="9990"/>
                </a:moveTo>
                <a:cubicBezTo>
                  <a:pt x="3535" y="10007"/>
                  <a:pt x="3543" y="10023"/>
                  <a:pt x="3543" y="10048"/>
                </a:cubicBezTo>
                <a:cubicBezTo>
                  <a:pt x="3551" y="10064"/>
                  <a:pt x="3559" y="10080"/>
                  <a:pt x="3559" y="10105"/>
                </a:cubicBezTo>
                <a:cubicBezTo>
                  <a:pt x="3559" y="10121"/>
                  <a:pt x="3559" y="10138"/>
                  <a:pt x="3559" y="10154"/>
                </a:cubicBezTo>
                <a:cubicBezTo>
                  <a:pt x="3551" y="10187"/>
                  <a:pt x="3567" y="10220"/>
                  <a:pt x="3592" y="10236"/>
                </a:cubicBezTo>
                <a:cubicBezTo>
                  <a:pt x="3584" y="10253"/>
                  <a:pt x="3576" y="10269"/>
                  <a:pt x="3559" y="10285"/>
                </a:cubicBezTo>
                <a:cubicBezTo>
                  <a:pt x="3559" y="10277"/>
                  <a:pt x="3551" y="10261"/>
                  <a:pt x="3551" y="10253"/>
                </a:cubicBezTo>
                <a:cubicBezTo>
                  <a:pt x="3543" y="10212"/>
                  <a:pt x="3551" y="10171"/>
                  <a:pt x="3551" y="10138"/>
                </a:cubicBezTo>
                <a:cubicBezTo>
                  <a:pt x="3551" y="10097"/>
                  <a:pt x="3526" y="10056"/>
                  <a:pt x="3526" y="10023"/>
                </a:cubicBezTo>
                <a:lnTo>
                  <a:pt x="3526" y="10007"/>
                </a:lnTo>
                <a:cubicBezTo>
                  <a:pt x="3526" y="9999"/>
                  <a:pt x="3535" y="9990"/>
                  <a:pt x="3535" y="9990"/>
                </a:cubicBezTo>
                <a:close/>
                <a:moveTo>
                  <a:pt x="13685" y="10105"/>
                </a:moveTo>
                <a:lnTo>
                  <a:pt x="13718" y="10121"/>
                </a:lnTo>
                <a:lnTo>
                  <a:pt x="13726" y="10146"/>
                </a:lnTo>
                <a:cubicBezTo>
                  <a:pt x="13750" y="10171"/>
                  <a:pt x="13775" y="10195"/>
                  <a:pt x="13808" y="10212"/>
                </a:cubicBezTo>
                <a:cubicBezTo>
                  <a:pt x="13841" y="10244"/>
                  <a:pt x="13873" y="10294"/>
                  <a:pt x="13898" y="10343"/>
                </a:cubicBezTo>
                <a:cubicBezTo>
                  <a:pt x="13791" y="10269"/>
                  <a:pt x="13685" y="10195"/>
                  <a:pt x="13586" y="10105"/>
                </a:cubicBezTo>
                <a:close/>
                <a:moveTo>
                  <a:pt x="14357" y="10081"/>
                </a:moveTo>
                <a:lnTo>
                  <a:pt x="14374" y="10146"/>
                </a:lnTo>
                <a:cubicBezTo>
                  <a:pt x="14396" y="10220"/>
                  <a:pt x="14418" y="10294"/>
                  <a:pt x="14428" y="10368"/>
                </a:cubicBezTo>
                <a:lnTo>
                  <a:pt x="14428" y="10368"/>
                </a:lnTo>
                <a:cubicBezTo>
                  <a:pt x="14421" y="10340"/>
                  <a:pt x="14414" y="10312"/>
                  <a:pt x="14406" y="10285"/>
                </a:cubicBezTo>
                <a:cubicBezTo>
                  <a:pt x="14390" y="10220"/>
                  <a:pt x="14374" y="10146"/>
                  <a:pt x="14357" y="10081"/>
                </a:cubicBezTo>
                <a:close/>
                <a:moveTo>
                  <a:pt x="11365" y="10171"/>
                </a:moveTo>
                <a:lnTo>
                  <a:pt x="11389" y="10203"/>
                </a:lnTo>
                <a:lnTo>
                  <a:pt x="11414" y="10220"/>
                </a:lnTo>
                <a:lnTo>
                  <a:pt x="11422" y="10277"/>
                </a:lnTo>
                <a:lnTo>
                  <a:pt x="11438" y="10376"/>
                </a:lnTo>
                <a:cubicBezTo>
                  <a:pt x="11373" y="10326"/>
                  <a:pt x="11315" y="10277"/>
                  <a:pt x="11250" y="10228"/>
                </a:cubicBezTo>
                <a:lnTo>
                  <a:pt x="11184" y="10171"/>
                </a:lnTo>
                <a:close/>
                <a:moveTo>
                  <a:pt x="3477" y="10097"/>
                </a:moveTo>
                <a:cubicBezTo>
                  <a:pt x="3477" y="10121"/>
                  <a:pt x="3485" y="10154"/>
                  <a:pt x="3485" y="10179"/>
                </a:cubicBezTo>
                <a:cubicBezTo>
                  <a:pt x="3502" y="10244"/>
                  <a:pt x="3485" y="10318"/>
                  <a:pt x="3494" y="10392"/>
                </a:cubicBezTo>
                <a:lnTo>
                  <a:pt x="3469" y="10433"/>
                </a:lnTo>
                <a:cubicBezTo>
                  <a:pt x="3469" y="10425"/>
                  <a:pt x="3469" y="10417"/>
                  <a:pt x="3461" y="10417"/>
                </a:cubicBezTo>
                <a:cubicBezTo>
                  <a:pt x="3461" y="10400"/>
                  <a:pt x="3461" y="10384"/>
                  <a:pt x="3453" y="10367"/>
                </a:cubicBezTo>
                <a:lnTo>
                  <a:pt x="3453" y="10269"/>
                </a:lnTo>
                <a:cubicBezTo>
                  <a:pt x="3461" y="10228"/>
                  <a:pt x="3461" y="10187"/>
                  <a:pt x="3453" y="10146"/>
                </a:cubicBezTo>
                <a:lnTo>
                  <a:pt x="3453" y="10138"/>
                </a:lnTo>
                <a:lnTo>
                  <a:pt x="3477" y="10097"/>
                </a:lnTo>
                <a:close/>
                <a:moveTo>
                  <a:pt x="14193" y="9818"/>
                </a:moveTo>
                <a:lnTo>
                  <a:pt x="14193" y="9818"/>
                </a:lnTo>
                <a:cubicBezTo>
                  <a:pt x="14234" y="9884"/>
                  <a:pt x="14275" y="9949"/>
                  <a:pt x="14308" y="10007"/>
                </a:cubicBezTo>
                <a:lnTo>
                  <a:pt x="14316" y="10007"/>
                </a:lnTo>
                <a:cubicBezTo>
                  <a:pt x="14341" y="10097"/>
                  <a:pt x="14357" y="10187"/>
                  <a:pt x="14374" y="10277"/>
                </a:cubicBezTo>
                <a:cubicBezTo>
                  <a:pt x="14390" y="10335"/>
                  <a:pt x="14398" y="10392"/>
                  <a:pt x="14415" y="10449"/>
                </a:cubicBezTo>
                <a:cubicBezTo>
                  <a:pt x="14415" y="10466"/>
                  <a:pt x="14415" y="10474"/>
                  <a:pt x="14423" y="10490"/>
                </a:cubicBezTo>
                <a:cubicBezTo>
                  <a:pt x="14406" y="10474"/>
                  <a:pt x="14398" y="10466"/>
                  <a:pt x="14390" y="10449"/>
                </a:cubicBezTo>
                <a:cubicBezTo>
                  <a:pt x="14374" y="10441"/>
                  <a:pt x="14365" y="10425"/>
                  <a:pt x="14357" y="10408"/>
                </a:cubicBezTo>
                <a:cubicBezTo>
                  <a:pt x="14349" y="10384"/>
                  <a:pt x="14333" y="10359"/>
                  <a:pt x="14333" y="10326"/>
                </a:cubicBezTo>
                <a:cubicBezTo>
                  <a:pt x="14316" y="10253"/>
                  <a:pt x="14300" y="10187"/>
                  <a:pt x="14283" y="10113"/>
                </a:cubicBezTo>
                <a:cubicBezTo>
                  <a:pt x="14259" y="10015"/>
                  <a:pt x="14218" y="9917"/>
                  <a:pt x="14193" y="9818"/>
                </a:cubicBezTo>
                <a:close/>
                <a:moveTo>
                  <a:pt x="14570" y="10482"/>
                </a:moveTo>
                <a:lnTo>
                  <a:pt x="14611" y="10548"/>
                </a:lnTo>
                <a:cubicBezTo>
                  <a:pt x="14607" y="10544"/>
                  <a:pt x="14603" y="10542"/>
                  <a:pt x="14599" y="10542"/>
                </a:cubicBezTo>
                <a:cubicBezTo>
                  <a:pt x="14595" y="10542"/>
                  <a:pt x="14591" y="10544"/>
                  <a:pt x="14587" y="10548"/>
                </a:cubicBezTo>
                <a:cubicBezTo>
                  <a:pt x="14587" y="10523"/>
                  <a:pt x="14579" y="10507"/>
                  <a:pt x="14570" y="10482"/>
                </a:cubicBezTo>
                <a:close/>
                <a:moveTo>
                  <a:pt x="13546" y="10105"/>
                </a:moveTo>
                <a:cubicBezTo>
                  <a:pt x="13660" y="10203"/>
                  <a:pt x="13783" y="10294"/>
                  <a:pt x="13914" y="10376"/>
                </a:cubicBezTo>
                <a:cubicBezTo>
                  <a:pt x="13939" y="10441"/>
                  <a:pt x="13972" y="10499"/>
                  <a:pt x="14005" y="10556"/>
                </a:cubicBezTo>
                <a:lnTo>
                  <a:pt x="13955" y="10531"/>
                </a:lnTo>
                <a:cubicBezTo>
                  <a:pt x="13865" y="10466"/>
                  <a:pt x="13775" y="10408"/>
                  <a:pt x="13685" y="10343"/>
                </a:cubicBezTo>
                <a:lnTo>
                  <a:pt x="13382" y="10113"/>
                </a:lnTo>
                <a:lnTo>
                  <a:pt x="13546" y="10105"/>
                </a:lnTo>
                <a:close/>
                <a:moveTo>
                  <a:pt x="14444" y="10442"/>
                </a:moveTo>
                <a:cubicBezTo>
                  <a:pt x="14456" y="10490"/>
                  <a:pt x="14470" y="10538"/>
                  <a:pt x="14488" y="10581"/>
                </a:cubicBezTo>
                <a:lnTo>
                  <a:pt x="14480" y="10572"/>
                </a:lnTo>
                <a:cubicBezTo>
                  <a:pt x="14472" y="10540"/>
                  <a:pt x="14456" y="10507"/>
                  <a:pt x="14447" y="10466"/>
                </a:cubicBezTo>
                <a:cubicBezTo>
                  <a:pt x="14446" y="10458"/>
                  <a:pt x="14445" y="10450"/>
                  <a:pt x="14444" y="10442"/>
                </a:cubicBezTo>
                <a:close/>
                <a:moveTo>
                  <a:pt x="3395" y="10253"/>
                </a:moveTo>
                <a:cubicBezTo>
                  <a:pt x="3403" y="10261"/>
                  <a:pt x="3403" y="10269"/>
                  <a:pt x="3403" y="10277"/>
                </a:cubicBezTo>
                <a:lnTo>
                  <a:pt x="3403" y="10326"/>
                </a:lnTo>
                <a:cubicBezTo>
                  <a:pt x="3412" y="10351"/>
                  <a:pt x="3412" y="10367"/>
                  <a:pt x="3420" y="10384"/>
                </a:cubicBezTo>
                <a:lnTo>
                  <a:pt x="3420" y="10400"/>
                </a:lnTo>
                <a:lnTo>
                  <a:pt x="3420" y="10417"/>
                </a:lnTo>
                <a:lnTo>
                  <a:pt x="3420" y="10458"/>
                </a:lnTo>
                <a:cubicBezTo>
                  <a:pt x="3420" y="10467"/>
                  <a:pt x="3425" y="10471"/>
                  <a:pt x="3432" y="10471"/>
                </a:cubicBezTo>
                <a:cubicBezTo>
                  <a:pt x="3436" y="10471"/>
                  <a:pt x="3441" y="10469"/>
                  <a:pt x="3444" y="10466"/>
                </a:cubicBezTo>
                <a:lnTo>
                  <a:pt x="3444" y="10466"/>
                </a:lnTo>
                <a:cubicBezTo>
                  <a:pt x="3420" y="10515"/>
                  <a:pt x="3387" y="10564"/>
                  <a:pt x="3362" y="10613"/>
                </a:cubicBezTo>
                <a:cubicBezTo>
                  <a:pt x="3362" y="10589"/>
                  <a:pt x="3362" y="10572"/>
                  <a:pt x="3354" y="10548"/>
                </a:cubicBezTo>
                <a:cubicBezTo>
                  <a:pt x="3362" y="10531"/>
                  <a:pt x="3362" y="10507"/>
                  <a:pt x="3354" y="10490"/>
                </a:cubicBezTo>
                <a:cubicBezTo>
                  <a:pt x="3354" y="10466"/>
                  <a:pt x="3346" y="10449"/>
                  <a:pt x="3338" y="10433"/>
                </a:cubicBezTo>
                <a:cubicBezTo>
                  <a:pt x="3338" y="10408"/>
                  <a:pt x="3330" y="10384"/>
                  <a:pt x="3321" y="10367"/>
                </a:cubicBezTo>
                <a:lnTo>
                  <a:pt x="3395" y="10253"/>
                </a:lnTo>
                <a:close/>
                <a:moveTo>
                  <a:pt x="13341" y="10113"/>
                </a:moveTo>
                <a:lnTo>
                  <a:pt x="13652" y="10343"/>
                </a:lnTo>
                <a:cubicBezTo>
                  <a:pt x="13734" y="10408"/>
                  <a:pt x="13824" y="10474"/>
                  <a:pt x="13914" y="10531"/>
                </a:cubicBezTo>
                <a:cubicBezTo>
                  <a:pt x="13955" y="10556"/>
                  <a:pt x="13996" y="10581"/>
                  <a:pt x="14037" y="10605"/>
                </a:cubicBezTo>
                <a:lnTo>
                  <a:pt x="14046" y="10613"/>
                </a:lnTo>
                <a:lnTo>
                  <a:pt x="14062" y="10630"/>
                </a:lnTo>
                <a:lnTo>
                  <a:pt x="13931" y="10630"/>
                </a:lnTo>
                <a:lnTo>
                  <a:pt x="13726" y="10482"/>
                </a:lnTo>
                <a:cubicBezTo>
                  <a:pt x="13724" y="10481"/>
                  <a:pt x="13721" y="10481"/>
                  <a:pt x="13719" y="10481"/>
                </a:cubicBezTo>
                <a:cubicBezTo>
                  <a:pt x="13706" y="10481"/>
                  <a:pt x="13695" y="10500"/>
                  <a:pt x="13709" y="10507"/>
                </a:cubicBezTo>
                <a:lnTo>
                  <a:pt x="13882" y="10630"/>
                </a:lnTo>
                <a:lnTo>
                  <a:pt x="13800" y="10630"/>
                </a:lnTo>
                <a:lnTo>
                  <a:pt x="13603" y="10499"/>
                </a:lnTo>
                <a:cubicBezTo>
                  <a:pt x="13600" y="10497"/>
                  <a:pt x="13597" y="10496"/>
                  <a:pt x="13595" y="10496"/>
                </a:cubicBezTo>
                <a:cubicBezTo>
                  <a:pt x="13584" y="10496"/>
                  <a:pt x="13581" y="10508"/>
                  <a:pt x="13595" y="10515"/>
                </a:cubicBezTo>
                <a:lnTo>
                  <a:pt x="13759" y="10630"/>
                </a:lnTo>
                <a:cubicBezTo>
                  <a:pt x="13701" y="10630"/>
                  <a:pt x="13644" y="10638"/>
                  <a:pt x="13578" y="10646"/>
                </a:cubicBezTo>
                <a:cubicBezTo>
                  <a:pt x="13521" y="10654"/>
                  <a:pt x="13439" y="10654"/>
                  <a:pt x="13365" y="10663"/>
                </a:cubicBezTo>
                <a:cubicBezTo>
                  <a:pt x="13341" y="10663"/>
                  <a:pt x="13324" y="10663"/>
                  <a:pt x="13300" y="10671"/>
                </a:cubicBezTo>
                <a:lnTo>
                  <a:pt x="13201" y="10597"/>
                </a:lnTo>
                <a:cubicBezTo>
                  <a:pt x="13201" y="10597"/>
                  <a:pt x="13193" y="10605"/>
                  <a:pt x="13201" y="10613"/>
                </a:cubicBezTo>
                <a:lnTo>
                  <a:pt x="13283" y="10671"/>
                </a:lnTo>
                <a:cubicBezTo>
                  <a:pt x="13250" y="10671"/>
                  <a:pt x="13218" y="10679"/>
                  <a:pt x="13193" y="10679"/>
                </a:cubicBezTo>
                <a:cubicBezTo>
                  <a:pt x="13193" y="10671"/>
                  <a:pt x="13193" y="10654"/>
                  <a:pt x="13193" y="10638"/>
                </a:cubicBezTo>
                <a:lnTo>
                  <a:pt x="13193" y="10572"/>
                </a:lnTo>
                <a:lnTo>
                  <a:pt x="13193" y="10433"/>
                </a:lnTo>
                <a:cubicBezTo>
                  <a:pt x="13193" y="10384"/>
                  <a:pt x="13193" y="10335"/>
                  <a:pt x="13185" y="10285"/>
                </a:cubicBezTo>
                <a:cubicBezTo>
                  <a:pt x="13168" y="10236"/>
                  <a:pt x="13160" y="10187"/>
                  <a:pt x="13136" y="10146"/>
                </a:cubicBezTo>
                <a:cubicBezTo>
                  <a:pt x="13136" y="10138"/>
                  <a:pt x="13127" y="10130"/>
                  <a:pt x="13127" y="10130"/>
                </a:cubicBezTo>
                <a:lnTo>
                  <a:pt x="13341" y="10113"/>
                </a:lnTo>
                <a:close/>
                <a:moveTo>
                  <a:pt x="3928" y="10466"/>
                </a:moveTo>
                <a:cubicBezTo>
                  <a:pt x="3953" y="10490"/>
                  <a:pt x="3977" y="10507"/>
                  <a:pt x="4002" y="10531"/>
                </a:cubicBezTo>
                <a:lnTo>
                  <a:pt x="4010" y="10540"/>
                </a:lnTo>
                <a:cubicBezTo>
                  <a:pt x="4043" y="10556"/>
                  <a:pt x="4076" y="10581"/>
                  <a:pt x="4108" y="10613"/>
                </a:cubicBezTo>
                <a:cubicBezTo>
                  <a:pt x="4133" y="10638"/>
                  <a:pt x="4158" y="10663"/>
                  <a:pt x="4182" y="10687"/>
                </a:cubicBezTo>
                <a:lnTo>
                  <a:pt x="4051" y="10679"/>
                </a:lnTo>
                <a:lnTo>
                  <a:pt x="4043" y="10671"/>
                </a:lnTo>
                <a:cubicBezTo>
                  <a:pt x="4002" y="10630"/>
                  <a:pt x="3953" y="10589"/>
                  <a:pt x="3895" y="10556"/>
                </a:cubicBezTo>
                <a:cubicBezTo>
                  <a:pt x="3887" y="10556"/>
                  <a:pt x="3879" y="10564"/>
                  <a:pt x="3887" y="10572"/>
                </a:cubicBezTo>
                <a:cubicBezTo>
                  <a:pt x="3936" y="10597"/>
                  <a:pt x="3985" y="10630"/>
                  <a:pt x="4026" y="10671"/>
                </a:cubicBezTo>
                <a:cubicBezTo>
                  <a:pt x="3969" y="10671"/>
                  <a:pt x="3920" y="10663"/>
                  <a:pt x="3871" y="10654"/>
                </a:cubicBezTo>
                <a:lnTo>
                  <a:pt x="3838" y="10654"/>
                </a:lnTo>
                <a:cubicBezTo>
                  <a:pt x="3871" y="10597"/>
                  <a:pt x="3895" y="10531"/>
                  <a:pt x="3928" y="10466"/>
                </a:cubicBezTo>
                <a:close/>
                <a:moveTo>
                  <a:pt x="3305" y="10425"/>
                </a:moveTo>
                <a:cubicBezTo>
                  <a:pt x="3313" y="10433"/>
                  <a:pt x="3313" y="10441"/>
                  <a:pt x="3313" y="10449"/>
                </a:cubicBezTo>
                <a:cubicBezTo>
                  <a:pt x="3330" y="10515"/>
                  <a:pt x="3338" y="10589"/>
                  <a:pt x="3338" y="10654"/>
                </a:cubicBezTo>
                <a:cubicBezTo>
                  <a:pt x="3338" y="10654"/>
                  <a:pt x="3338" y="10663"/>
                  <a:pt x="3338" y="10663"/>
                </a:cubicBezTo>
                <a:lnTo>
                  <a:pt x="3305" y="10720"/>
                </a:lnTo>
                <a:lnTo>
                  <a:pt x="3305" y="10425"/>
                </a:lnTo>
                <a:close/>
                <a:moveTo>
                  <a:pt x="4125" y="10048"/>
                </a:moveTo>
                <a:cubicBezTo>
                  <a:pt x="4212" y="10053"/>
                  <a:pt x="4295" y="10059"/>
                  <a:pt x="4379" y="10059"/>
                </a:cubicBezTo>
                <a:cubicBezTo>
                  <a:pt x="4414" y="10059"/>
                  <a:pt x="4450" y="10058"/>
                  <a:pt x="4486" y="10056"/>
                </a:cubicBezTo>
                <a:cubicBezTo>
                  <a:pt x="4514" y="10052"/>
                  <a:pt x="4543" y="10050"/>
                  <a:pt x="4571" y="10050"/>
                </a:cubicBezTo>
                <a:cubicBezTo>
                  <a:pt x="4598" y="10050"/>
                  <a:pt x="4625" y="10052"/>
                  <a:pt x="4650" y="10056"/>
                </a:cubicBezTo>
                <a:cubicBezTo>
                  <a:pt x="4658" y="10089"/>
                  <a:pt x="4658" y="10121"/>
                  <a:pt x="4650" y="10154"/>
                </a:cubicBezTo>
                <a:lnTo>
                  <a:pt x="4650" y="10351"/>
                </a:lnTo>
                <a:cubicBezTo>
                  <a:pt x="4650" y="10466"/>
                  <a:pt x="4658" y="10589"/>
                  <a:pt x="4650" y="10704"/>
                </a:cubicBezTo>
                <a:cubicBezTo>
                  <a:pt x="4650" y="10712"/>
                  <a:pt x="4650" y="10712"/>
                  <a:pt x="4650" y="10720"/>
                </a:cubicBezTo>
                <a:lnTo>
                  <a:pt x="4584" y="10720"/>
                </a:lnTo>
                <a:cubicBezTo>
                  <a:pt x="4477" y="10704"/>
                  <a:pt x="4379" y="10704"/>
                  <a:pt x="4272" y="10695"/>
                </a:cubicBezTo>
                <a:lnTo>
                  <a:pt x="4215" y="10695"/>
                </a:lnTo>
                <a:cubicBezTo>
                  <a:pt x="4199" y="10687"/>
                  <a:pt x="4182" y="10671"/>
                  <a:pt x="4166" y="10663"/>
                </a:cubicBezTo>
                <a:cubicBezTo>
                  <a:pt x="4149" y="10638"/>
                  <a:pt x="4125" y="10613"/>
                  <a:pt x="4108" y="10597"/>
                </a:cubicBezTo>
                <a:cubicBezTo>
                  <a:pt x="4084" y="10572"/>
                  <a:pt x="4035" y="10548"/>
                  <a:pt x="4002" y="10523"/>
                </a:cubicBezTo>
                <a:cubicBezTo>
                  <a:pt x="3977" y="10507"/>
                  <a:pt x="3953" y="10482"/>
                  <a:pt x="3928" y="10458"/>
                </a:cubicBezTo>
                <a:cubicBezTo>
                  <a:pt x="3936" y="10433"/>
                  <a:pt x="3944" y="10408"/>
                  <a:pt x="3961" y="10384"/>
                </a:cubicBezTo>
                <a:lnTo>
                  <a:pt x="4018" y="10433"/>
                </a:lnTo>
                <a:lnTo>
                  <a:pt x="4084" y="10482"/>
                </a:lnTo>
                <a:lnTo>
                  <a:pt x="4141" y="10540"/>
                </a:lnTo>
                <a:cubicBezTo>
                  <a:pt x="4149" y="10540"/>
                  <a:pt x="4149" y="10540"/>
                  <a:pt x="4149" y="10531"/>
                </a:cubicBezTo>
                <a:cubicBezTo>
                  <a:pt x="4117" y="10490"/>
                  <a:pt x="4076" y="10449"/>
                  <a:pt x="4035" y="10417"/>
                </a:cubicBezTo>
                <a:lnTo>
                  <a:pt x="4035" y="10425"/>
                </a:lnTo>
                <a:lnTo>
                  <a:pt x="3969" y="10367"/>
                </a:lnTo>
                <a:cubicBezTo>
                  <a:pt x="4018" y="10261"/>
                  <a:pt x="4076" y="10154"/>
                  <a:pt x="4125" y="10048"/>
                </a:cubicBezTo>
                <a:close/>
                <a:moveTo>
                  <a:pt x="8036" y="10171"/>
                </a:moveTo>
                <a:cubicBezTo>
                  <a:pt x="8283" y="10217"/>
                  <a:pt x="8525" y="10270"/>
                  <a:pt x="8774" y="10270"/>
                </a:cubicBezTo>
                <a:cubicBezTo>
                  <a:pt x="8831" y="10270"/>
                  <a:pt x="8888" y="10267"/>
                  <a:pt x="8946" y="10261"/>
                </a:cubicBezTo>
                <a:cubicBezTo>
                  <a:pt x="9151" y="10236"/>
                  <a:pt x="9364" y="10220"/>
                  <a:pt x="9577" y="10179"/>
                </a:cubicBezTo>
                <a:lnTo>
                  <a:pt x="9577" y="10179"/>
                </a:lnTo>
                <a:cubicBezTo>
                  <a:pt x="9569" y="10212"/>
                  <a:pt x="9569" y="10244"/>
                  <a:pt x="9569" y="10269"/>
                </a:cubicBezTo>
                <a:cubicBezTo>
                  <a:pt x="9569" y="10326"/>
                  <a:pt x="9585" y="10376"/>
                  <a:pt x="9594" y="10433"/>
                </a:cubicBezTo>
                <a:cubicBezTo>
                  <a:pt x="9594" y="10490"/>
                  <a:pt x="9594" y="10556"/>
                  <a:pt x="9594" y="10613"/>
                </a:cubicBezTo>
                <a:lnTo>
                  <a:pt x="9594" y="10720"/>
                </a:lnTo>
                <a:cubicBezTo>
                  <a:pt x="9421" y="10712"/>
                  <a:pt x="9249" y="10704"/>
                  <a:pt x="9077" y="10704"/>
                </a:cubicBezTo>
                <a:lnTo>
                  <a:pt x="9036" y="10671"/>
                </a:lnTo>
                <a:cubicBezTo>
                  <a:pt x="9034" y="10668"/>
                  <a:pt x="9031" y="10667"/>
                  <a:pt x="9029" y="10667"/>
                </a:cubicBezTo>
                <a:cubicBezTo>
                  <a:pt x="9024" y="10667"/>
                  <a:pt x="9022" y="10673"/>
                  <a:pt x="9028" y="10679"/>
                </a:cubicBezTo>
                <a:lnTo>
                  <a:pt x="9061" y="10704"/>
                </a:lnTo>
                <a:lnTo>
                  <a:pt x="8987" y="10704"/>
                </a:lnTo>
                <a:cubicBezTo>
                  <a:pt x="8946" y="10671"/>
                  <a:pt x="8897" y="10646"/>
                  <a:pt x="8856" y="10605"/>
                </a:cubicBezTo>
                <a:lnTo>
                  <a:pt x="8847" y="10613"/>
                </a:lnTo>
                <a:cubicBezTo>
                  <a:pt x="8888" y="10646"/>
                  <a:pt x="8929" y="10671"/>
                  <a:pt x="8970" y="10704"/>
                </a:cubicBezTo>
                <a:lnTo>
                  <a:pt x="8897" y="10704"/>
                </a:lnTo>
                <a:cubicBezTo>
                  <a:pt x="8831" y="10654"/>
                  <a:pt x="8757" y="10605"/>
                  <a:pt x="8692" y="10556"/>
                </a:cubicBezTo>
                <a:cubicBezTo>
                  <a:pt x="8683" y="10556"/>
                  <a:pt x="8675" y="10556"/>
                  <a:pt x="8683" y="10564"/>
                </a:cubicBezTo>
                <a:cubicBezTo>
                  <a:pt x="8741" y="10613"/>
                  <a:pt x="8806" y="10663"/>
                  <a:pt x="8864" y="10704"/>
                </a:cubicBezTo>
                <a:lnTo>
                  <a:pt x="8716" y="10704"/>
                </a:lnTo>
                <a:cubicBezTo>
                  <a:pt x="8700" y="10695"/>
                  <a:pt x="8683" y="10679"/>
                  <a:pt x="8667" y="10671"/>
                </a:cubicBezTo>
                <a:cubicBezTo>
                  <a:pt x="8602" y="10622"/>
                  <a:pt x="8544" y="10564"/>
                  <a:pt x="8479" y="10523"/>
                </a:cubicBezTo>
                <a:cubicBezTo>
                  <a:pt x="8470" y="10523"/>
                  <a:pt x="8462" y="10531"/>
                  <a:pt x="8470" y="10531"/>
                </a:cubicBezTo>
                <a:cubicBezTo>
                  <a:pt x="8536" y="10581"/>
                  <a:pt x="8593" y="10630"/>
                  <a:pt x="8659" y="10679"/>
                </a:cubicBezTo>
                <a:lnTo>
                  <a:pt x="8692" y="10704"/>
                </a:lnTo>
                <a:lnTo>
                  <a:pt x="8077" y="10704"/>
                </a:lnTo>
                <a:cubicBezTo>
                  <a:pt x="8085" y="10695"/>
                  <a:pt x="8077" y="10687"/>
                  <a:pt x="8077" y="10687"/>
                </a:cubicBezTo>
                <a:lnTo>
                  <a:pt x="8077" y="10564"/>
                </a:lnTo>
                <a:cubicBezTo>
                  <a:pt x="8077" y="10515"/>
                  <a:pt x="8077" y="10474"/>
                  <a:pt x="8077" y="10425"/>
                </a:cubicBezTo>
                <a:cubicBezTo>
                  <a:pt x="8069" y="10367"/>
                  <a:pt x="8052" y="10318"/>
                  <a:pt x="8044" y="10261"/>
                </a:cubicBezTo>
                <a:cubicBezTo>
                  <a:pt x="8044" y="10228"/>
                  <a:pt x="8036" y="10203"/>
                  <a:pt x="8036" y="10171"/>
                </a:cubicBezTo>
                <a:close/>
                <a:moveTo>
                  <a:pt x="14693" y="10671"/>
                </a:moveTo>
                <a:lnTo>
                  <a:pt x="14718" y="10720"/>
                </a:lnTo>
                <a:cubicBezTo>
                  <a:pt x="14718" y="10720"/>
                  <a:pt x="14718" y="10728"/>
                  <a:pt x="14718" y="10728"/>
                </a:cubicBezTo>
                <a:cubicBezTo>
                  <a:pt x="14719" y="10731"/>
                  <a:pt x="14719" y="10733"/>
                  <a:pt x="14720" y="10736"/>
                </a:cubicBezTo>
                <a:lnTo>
                  <a:pt x="14720" y="10736"/>
                </a:lnTo>
                <a:cubicBezTo>
                  <a:pt x="14712" y="10714"/>
                  <a:pt x="14703" y="10693"/>
                  <a:pt x="14693" y="10671"/>
                </a:cubicBezTo>
                <a:close/>
                <a:moveTo>
                  <a:pt x="13078" y="10146"/>
                </a:moveTo>
                <a:lnTo>
                  <a:pt x="13070" y="10154"/>
                </a:lnTo>
                <a:cubicBezTo>
                  <a:pt x="13062" y="10195"/>
                  <a:pt x="13062" y="10244"/>
                  <a:pt x="13070" y="10294"/>
                </a:cubicBezTo>
                <a:lnTo>
                  <a:pt x="13078" y="10294"/>
                </a:lnTo>
                <a:cubicBezTo>
                  <a:pt x="13078" y="10343"/>
                  <a:pt x="13062" y="10392"/>
                  <a:pt x="13062" y="10441"/>
                </a:cubicBezTo>
                <a:cubicBezTo>
                  <a:pt x="13062" y="10490"/>
                  <a:pt x="13062" y="10531"/>
                  <a:pt x="13062" y="10572"/>
                </a:cubicBezTo>
                <a:lnTo>
                  <a:pt x="13062" y="10638"/>
                </a:lnTo>
                <a:lnTo>
                  <a:pt x="13062" y="10654"/>
                </a:lnTo>
                <a:cubicBezTo>
                  <a:pt x="12988" y="10597"/>
                  <a:pt x="12906" y="10548"/>
                  <a:pt x="12832" y="10490"/>
                </a:cubicBezTo>
                <a:cubicBezTo>
                  <a:pt x="12824" y="10490"/>
                  <a:pt x="12816" y="10499"/>
                  <a:pt x="12832" y="10507"/>
                </a:cubicBezTo>
                <a:cubicBezTo>
                  <a:pt x="12906" y="10556"/>
                  <a:pt x="12988" y="10613"/>
                  <a:pt x="13062" y="10671"/>
                </a:cubicBezTo>
                <a:cubicBezTo>
                  <a:pt x="13062" y="10679"/>
                  <a:pt x="13062" y="10687"/>
                  <a:pt x="13062" y="10704"/>
                </a:cubicBezTo>
                <a:cubicBezTo>
                  <a:pt x="13021" y="10704"/>
                  <a:pt x="12972" y="10712"/>
                  <a:pt x="12931" y="10720"/>
                </a:cubicBezTo>
                <a:cubicBezTo>
                  <a:pt x="12903" y="10723"/>
                  <a:pt x="12876" y="10724"/>
                  <a:pt x="12849" y="10724"/>
                </a:cubicBezTo>
                <a:cubicBezTo>
                  <a:pt x="12794" y="10724"/>
                  <a:pt x="12739" y="10720"/>
                  <a:pt x="12685" y="10720"/>
                </a:cubicBezTo>
                <a:lnTo>
                  <a:pt x="12652" y="10720"/>
                </a:lnTo>
                <a:lnTo>
                  <a:pt x="12578" y="10671"/>
                </a:lnTo>
                <a:cubicBezTo>
                  <a:pt x="12480" y="10613"/>
                  <a:pt x="12381" y="10548"/>
                  <a:pt x="12291" y="10474"/>
                </a:cubicBezTo>
                <a:cubicBezTo>
                  <a:pt x="12289" y="10472"/>
                  <a:pt x="12287" y="10471"/>
                  <a:pt x="12285" y="10471"/>
                </a:cubicBezTo>
                <a:cubicBezTo>
                  <a:pt x="12280" y="10471"/>
                  <a:pt x="12277" y="10478"/>
                  <a:pt x="12283" y="10490"/>
                </a:cubicBezTo>
                <a:cubicBezTo>
                  <a:pt x="12357" y="10548"/>
                  <a:pt x="12439" y="10605"/>
                  <a:pt x="12529" y="10654"/>
                </a:cubicBezTo>
                <a:lnTo>
                  <a:pt x="12627" y="10720"/>
                </a:lnTo>
                <a:cubicBezTo>
                  <a:pt x="12480" y="10728"/>
                  <a:pt x="12332" y="10745"/>
                  <a:pt x="12184" y="10745"/>
                </a:cubicBezTo>
                <a:lnTo>
                  <a:pt x="11578" y="10745"/>
                </a:lnTo>
                <a:cubicBezTo>
                  <a:pt x="11578" y="10646"/>
                  <a:pt x="11578" y="10540"/>
                  <a:pt x="11578" y="10441"/>
                </a:cubicBezTo>
                <a:cubicBezTo>
                  <a:pt x="11578" y="10400"/>
                  <a:pt x="11561" y="10359"/>
                  <a:pt x="11553" y="10318"/>
                </a:cubicBezTo>
                <a:lnTo>
                  <a:pt x="11553" y="10318"/>
                </a:lnTo>
                <a:cubicBezTo>
                  <a:pt x="11602" y="10351"/>
                  <a:pt x="11652" y="10384"/>
                  <a:pt x="11693" y="10417"/>
                </a:cubicBezTo>
                <a:cubicBezTo>
                  <a:pt x="11693" y="10417"/>
                  <a:pt x="11709" y="10417"/>
                  <a:pt x="11701" y="10408"/>
                </a:cubicBezTo>
                <a:cubicBezTo>
                  <a:pt x="11660" y="10367"/>
                  <a:pt x="11611" y="10326"/>
                  <a:pt x="11553" y="10294"/>
                </a:cubicBezTo>
                <a:cubicBezTo>
                  <a:pt x="11553" y="10285"/>
                  <a:pt x="11553" y="10277"/>
                  <a:pt x="11545" y="10269"/>
                </a:cubicBezTo>
                <a:cubicBezTo>
                  <a:pt x="11545" y="10236"/>
                  <a:pt x="11537" y="10212"/>
                  <a:pt x="11537" y="10179"/>
                </a:cubicBezTo>
                <a:lnTo>
                  <a:pt x="11537" y="10171"/>
                </a:lnTo>
                <a:lnTo>
                  <a:pt x="11660" y="10171"/>
                </a:lnTo>
                <a:lnTo>
                  <a:pt x="11799" y="10285"/>
                </a:lnTo>
                <a:cubicBezTo>
                  <a:pt x="11816" y="10310"/>
                  <a:pt x="11840" y="10326"/>
                  <a:pt x="11865" y="10343"/>
                </a:cubicBezTo>
                <a:cubicBezTo>
                  <a:pt x="11881" y="10351"/>
                  <a:pt x="11914" y="10359"/>
                  <a:pt x="11930" y="10384"/>
                </a:cubicBezTo>
                <a:lnTo>
                  <a:pt x="11938" y="10384"/>
                </a:lnTo>
                <a:cubicBezTo>
                  <a:pt x="11922" y="10343"/>
                  <a:pt x="11865" y="10326"/>
                  <a:pt x="11832" y="10302"/>
                </a:cubicBezTo>
                <a:lnTo>
                  <a:pt x="11684" y="10179"/>
                </a:lnTo>
                <a:lnTo>
                  <a:pt x="11816" y="10179"/>
                </a:lnTo>
                <a:cubicBezTo>
                  <a:pt x="11865" y="10212"/>
                  <a:pt x="11906" y="10253"/>
                  <a:pt x="11955" y="10294"/>
                </a:cubicBezTo>
                <a:cubicBezTo>
                  <a:pt x="11955" y="10294"/>
                  <a:pt x="11971" y="10294"/>
                  <a:pt x="11963" y="10277"/>
                </a:cubicBezTo>
                <a:cubicBezTo>
                  <a:pt x="11922" y="10244"/>
                  <a:pt x="11889" y="10212"/>
                  <a:pt x="11848" y="10179"/>
                </a:cubicBezTo>
                <a:lnTo>
                  <a:pt x="12234" y="10179"/>
                </a:lnTo>
                <a:cubicBezTo>
                  <a:pt x="12389" y="10179"/>
                  <a:pt x="12537" y="10154"/>
                  <a:pt x="12685" y="10154"/>
                </a:cubicBezTo>
                <a:cubicBezTo>
                  <a:pt x="12816" y="10154"/>
                  <a:pt x="12947" y="10154"/>
                  <a:pt x="13078" y="10146"/>
                </a:cubicBezTo>
                <a:close/>
                <a:moveTo>
                  <a:pt x="6412" y="10072"/>
                </a:moveTo>
                <a:cubicBezTo>
                  <a:pt x="6478" y="10072"/>
                  <a:pt x="6535" y="10072"/>
                  <a:pt x="6601" y="10080"/>
                </a:cubicBezTo>
                <a:cubicBezTo>
                  <a:pt x="6601" y="10080"/>
                  <a:pt x="6601" y="10080"/>
                  <a:pt x="6601" y="10089"/>
                </a:cubicBezTo>
                <a:cubicBezTo>
                  <a:pt x="6691" y="10228"/>
                  <a:pt x="6814" y="10351"/>
                  <a:pt x="6945" y="10449"/>
                </a:cubicBezTo>
                <a:cubicBezTo>
                  <a:pt x="6945" y="10449"/>
                  <a:pt x="6962" y="10449"/>
                  <a:pt x="6954" y="10441"/>
                </a:cubicBezTo>
                <a:cubicBezTo>
                  <a:pt x="6822" y="10335"/>
                  <a:pt x="6708" y="10220"/>
                  <a:pt x="6617" y="10080"/>
                </a:cubicBezTo>
                <a:lnTo>
                  <a:pt x="6617" y="10080"/>
                </a:lnTo>
                <a:cubicBezTo>
                  <a:pt x="6667" y="10089"/>
                  <a:pt x="6716" y="10089"/>
                  <a:pt x="6765" y="10097"/>
                </a:cubicBezTo>
                <a:cubicBezTo>
                  <a:pt x="6904" y="10113"/>
                  <a:pt x="7052" y="10121"/>
                  <a:pt x="7199" y="10121"/>
                </a:cubicBezTo>
                <a:cubicBezTo>
                  <a:pt x="7355" y="10121"/>
                  <a:pt x="7511" y="10130"/>
                  <a:pt x="7675" y="10130"/>
                </a:cubicBezTo>
                <a:cubicBezTo>
                  <a:pt x="7716" y="10130"/>
                  <a:pt x="7765" y="10121"/>
                  <a:pt x="7806" y="10113"/>
                </a:cubicBezTo>
                <a:cubicBezTo>
                  <a:pt x="7847" y="10130"/>
                  <a:pt x="7896" y="10138"/>
                  <a:pt x="7937" y="10146"/>
                </a:cubicBezTo>
                <a:cubicBezTo>
                  <a:pt x="7937" y="10195"/>
                  <a:pt x="7937" y="10236"/>
                  <a:pt x="7954" y="10285"/>
                </a:cubicBezTo>
                <a:cubicBezTo>
                  <a:pt x="7962" y="10343"/>
                  <a:pt x="7970" y="10408"/>
                  <a:pt x="7978" y="10466"/>
                </a:cubicBezTo>
                <a:cubicBezTo>
                  <a:pt x="7978" y="10523"/>
                  <a:pt x="7970" y="10572"/>
                  <a:pt x="7970" y="10630"/>
                </a:cubicBezTo>
                <a:cubicBezTo>
                  <a:pt x="7970" y="10654"/>
                  <a:pt x="7978" y="10687"/>
                  <a:pt x="7987" y="10712"/>
                </a:cubicBezTo>
                <a:cubicBezTo>
                  <a:pt x="7937" y="10720"/>
                  <a:pt x="7888" y="10720"/>
                  <a:pt x="7831" y="10720"/>
                </a:cubicBezTo>
                <a:cubicBezTo>
                  <a:pt x="7809" y="10721"/>
                  <a:pt x="7786" y="10722"/>
                  <a:pt x="7764" y="10722"/>
                </a:cubicBezTo>
                <a:cubicBezTo>
                  <a:pt x="7676" y="10722"/>
                  <a:pt x="7585" y="10714"/>
                  <a:pt x="7494" y="10714"/>
                </a:cubicBezTo>
                <a:cubicBezTo>
                  <a:pt x="7453" y="10714"/>
                  <a:pt x="7412" y="10716"/>
                  <a:pt x="7372" y="10720"/>
                </a:cubicBezTo>
                <a:cubicBezTo>
                  <a:pt x="7191" y="10745"/>
                  <a:pt x="7011" y="10745"/>
                  <a:pt x="6822" y="10745"/>
                </a:cubicBezTo>
                <a:cubicBezTo>
                  <a:pt x="6763" y="10745"/>
                  <a:pt x="6699" y="10755"/>
                  <a:pt x="6638" y="10755"/>
                </a:cubicBezTo>
                <a:cubicBezTo>
                  <a:pt x="6623" y="10755"/>
                  <a:pt x="6608" y="10754"/>
                  <a:pt x="6593" y="10753"/>
                </a:cubicBezTo>
                <a:cubicBezTo>
                  <a:pt x="6552" y="10753"/>
                  <a:pt x="6511" y="10745"/>
                  <a:pt x="6470" y="10736"/>
                </a:cubicBezTo>
                <a:cubicBezTo>
                  <a:pt x="6478" y="10728"/>
                  <a:pt x="6486" y="10712"/>
                  <a:pt x="6486" y="10695"/>
                </a:cubicBezTo>
                <a:cubicBezTo>
                  <a:pt x="6470" y="10663"/>
                  <a:pt x="6462" y="10630"/>
                  <a:pt x="6462" y="10605"/>
                </a:cubicBezTo>
                <a:lnTo>
                  <a:pt x="6470" y="10605"/>
                </a:lnTo>
                <a:cubicBezTo>
                  <a:pt x="6453" y="10531"/>
                  <a:pt x="6470" y="10466"/>
                  <a:pt x="6462" y="10400"/>
                </a:cubicBezTo>
                <a:cubicBezTo>
                  <a:pt x="6453" y="10359"/>
                  <a:pt x="6453" y="10318"/>
                  <a:pt x="6445" y="10277"/>
                </a:cubicBezTo>
                <a:lnTo>
                  <a:pt x="6445" y="10277"/>
                </a:lnTo>
                <a:cubicBezTo>
                  <a:pt x="6568" y="10376"/>
                  <a:pt x="6683" y="10482"/>
                  <a:pt x="6798" y="10597"/>
                </a:cubicBezTo>
                <a:cubicBezTo>
                  <a:pt x="6798" y="10597"/>
                  <a:pt x="6814" y="10597"/>
                  <a:pt x="6806" y="10589"/>
                </a:cubicBezTo>
                <a:cubicBezTo>
                  <a:pt x="6691" y="10466"/>
                  <a:pt x="6568" y="10359"/>
                  <a:pt x="6445" y="10244"/>
                </a:cubicBezTo>
                <a:cubicBezTo>
                  <a:pt x="6445" y="10236"/>
                  <a:pt x="6437" y="10220"/>
                  <a:pt x="6437" y="10212"/>
                </a:cubicBezTo>
                <a:cubicBezTo>
                  <a:pt x="6429" y="10179"/>
                  <a:pt x="6421" y="10154"/>
                  <a:pt x="6412" y="10121"/>
                </a:cubicBezTo>
                <a:cubicBezTo>
                  <a:pt x="6412" y="10121"/>
                  <a:pt x="6412" y="10113"/>
                  <a:pt x="6412" y="10105"/>
                </a:cubicBezTo>
                <a:lnTo>
                  <a:pt x="6503" y="10187"/>
                </a:lnTo>
                <a:cubicBezTo>
                  <a:pt x="6626" y="10285"/>
                  <a:pt x="6732" y="10400"/>
                  <a:pt x="6863" y="10499"/>
                </a:cubicBezTo>
                <a:cubicBezTo>
                  <a:pt x="6863" y="10499"/>
                  <a:pt x="6880" y="10499"/>
                  <a:pt x="6872" y="10490"/>
                </a:cubicBezTo>
                <a:cubicBezTo>
                  <a:pt x="6749" y="10384"/>
                  <a:pt x="6634" y="10269"/>
                  <a:pt x="6511" y="10171"/>
                </a:cubicBezTo>
                <a:lnTo>
                  <a:pt x="6412" y="10089"/>
                </a:lnTo>
                <a:lnTo>
                  <a:pt x="6412" y="10072"/>
                </a:lnTo>
                <a:close/>
                <a:moveTo>
                  <a:pt x="4937" y="10040"/>
                </a:moveTo>
                <a:cubicBezTo>
                  <a:pt x="5010" y="10040"/>
                  <a:pt x="5060" y="10064"/>
                  <a:pt x="5125" y="10064"/>
                </a:cubicBezTo>
                <a:cubicBezTo>
                  <a:pt x="5150" y="10067"/>
                  <a:pt x="5174" y="10068"/>
                  <a:pt x="5199" y="10068"/>
                </a:cubicBezTo>
                <a:cubicBezTo>
                  <a:pt x="5248" y="10068"/>
                  <a:pt x="5297" y="10064"/>
                  <a:pt x="5347" y="10064"/>
                </a:cubicBezTo>
                <a:lnTo>
                  <a:pt x="6216" y="10064"/>
                </a:lnTo>
                <a:lnTo>
                  <a:pt x="6232" y="10080"/>
                </a:lnTo>
                <a:lnTo>
                  <a:pt x="6322" y="10162"/>
                </a:lnTo>
                <a:cubicBezTo>
                  <a:pt x="6322" y="10171"/>
                  <a:pt x="6322" y="10187"/>
                  <a:pt x="6330" y="10203"/>
                </a:cubicBezTo>
                <a:cubicBezTo>
                  <a:pt x="6339" y="10261"/>
                  <a:pt x="6347" y="10318"/>
                  <a:pt x="6347" y="10384"/>
                </a:cubicBezTo>
                <a:cubicBezTo>
                  <a:pt x="6355" y="10408"/>
                  <a:pt x="6363" y="10441"/>
                  <a:pt x="6363" y="10474"/>
                </a:cubicBezTo>
                <a:lnTo>
                  <a:pt x="6363" y="10564"/>
                </a:lnTo>
                <a:cubicBezTo>
                  <a:pt x="6363" y="10597"/>
                  <a:pt x="6363" y="10630"/>
                  <a:pt x="6371" y="10663"/>
                </a:cubicBezTo>
                <a:cubicBezTo>
                  <a:pt x="6371" y="10687"/>
                  <a:pt x="6380" y="10704"/>
                  <a:pt x="6388" y="10728"/>
                </a:cubicBezTo>
                <a:lnTo>
                  <a:pt x="6330" y="10728"/>
                </a:lnTo>
                <a:cubicBezTo>
                  <a:pt x="6232" y="10663"/>
                  <a:pt x="6142" y="10589"/>
                  <a:pt x="6060" y="10507"/>
                </a:cubicBezTo>
                <a:cubicBezTo>
                  <a:pt x="6055" y="10504"/>
                  <a:pt x="6050" y="10503"/>
                  <a:pt x="6046" y="10503"/>
                </a:cubicBezTo>
                <a:cubicBezTo>
                  <a:pt x="6036" y="10503"/>
                  <a:pt x="6029" y="10509"/>
                  <a:pt x="6035" y="10515"/>
                </a:cubicBezTo>
                <a:lnTo>
                  <a:pt x="6043" y="10515"/>
                </a:lnTo>
                <a:cubicBezTo>
                  <a:pt x="6117" y="10589"/>
                  <a:pt x="6199" y="10663"/>
                  <a:pt x="6289" y="10728"/>
                </a:cubicBezTo>
                <a:cubicBezTo>
                  <a:pt x="6232" y="10720"/>
                  <a:pt x="6191" y="10712"/>
                  <a:pt x="6125" y="10712"/>
                </a:cubicBezTo>
                <a:cubicBezTo>
                  <a:pt x="5994" y="10605"/>
                  <a:pt x="5871" y="10490"/>
                  <a:pt x="5740" y="10376"/>
                </a:cubicBezTo>
                <a:cubicBezTo>
                  <a:pt x="5740" y="10373"/>
                  <a:pt x="5739" y="10372"/>
                  <a:pt x="5737" y="10372"/>
                </a:cubicBezTo>
                <a:cubicBezTo>
                  <a:pt x="5733" y="10372"/>
                  <a:pt x="5726" y="10378"/>
                  <a:pt x="5732" y="10384"/>
                </a:cubicBezTo>
                <a:cubicBezTo>
                  <a:pt x="5855" y="10490"/>
                  <a:pt x="5970" y="10605"/>
                  <a:pt x="6101" y="10712"/>
                </a:cubicBezTo>
                <a:cubicBezTo>
                  <a:pt x="6068" y="10712"/>
                  <a:pt x="6035" y="10720"/>
                  <a:pt x="6002" y="10720"/>
                </a:cubicBezTo>
                <a:cubicBezTo>
                  <a:pt x="5920" y="10646"/>
                  <a:pt x="5838" y="10572"/>
                  <a:pt x="5756" y="10499"/>
                </a:cubicBezTo>
                <a:cubicBezTo>
                  <a:pt x="5617" y="10384"/>
                  <a:pt x="5478" y="10269"/>
                  <a:pt x="5347" y="10146"/>
                </a:cubicBezTo>
                <a:cubicBezTo>
                  <a:pt x="5344" y="10144"/>
                  <a:pt x="5342" y="10143"/>
                  <a:pt x="5340" y="10143"/>
                </a:cubicBezTo>
                <a:cubicBezTo>
                  <a:pt x="5335" y="10143"/>
                  <a:pt x="5333" y="10148"/>
                  <a:pt x="5338" y="10154"/>
                </a:cubicBezTo>
                <a:cubicBezTo>
                  <a:pt x="5469" y="10285"/>
                  <a:pt x="5609" y="10392"/>
                  <a:pt x="5748" y="10515"/>
                </a:cubicBezTo>
                <a:cubicBezTo>
                  <a:pt x="5830" y="10581"/>
                  <a:pt x="5904" y="10654"/>
                  <a:pt x="5986" y="10728"/>
                </a:cubicBezTo>
                <a:cubicBezTo>
                  <a:pt x="5953" y="10728"/>
                  <a:pt x="5929" y="10736"/>
                  <a:pt x="5896" y="10745"/>
                </a:cubicBezTo>
                <a:cubicBezTo>
                  <a:pt x="5882" y="10746"/>
                  <a:pt x="5869" y="10746"/>
                  <a:pt x="5855" y="10746"/>
                </a:cubicBezTo>
                <a:cubicBezTo>
                  <a:pt x="5802" y="10746"/>
                  <a:pt x="5748" y="10739"/>
                  <a:pt x="5693" y="10739"/>
                </a:cubicBezTo>
                <a:cubicBezTo>
                  <a:pt x="5668" y="10739"/>
                  <a:pt x="5643" y="10740"/>
                  <a:pt x="5617" y="10745"/>
                </a:cubicBezTo>
                <a:cubicBezTo>
                  <a:pt x="5551" y="10753"/>
                  <a:pt x="5478" y="10745"/>
                  <a:pt x="5404" y="10761"/>
                </a:cubicBezTo>
                <a:lnTo>
                  <a:pt x="5174" y="10761"/>
                </a:lnTo>
                <a:cubicBezTo>
                  <a:pt x="5172" y="10758"/>
                  <a:pt x="5169" y="10756"/>
                  <a:pt x="5166" y="10753"/>
                </a:cubicBezTo>
                <a:lnTo>
                  <a:pt x="5166" y="10753"/>
                </a:lnTo>
                <a:cubicBezTo>
                  <a:pt x="5166" y="10753"/>
                  <a:pt x="5166" y="10753"/>
                  <a:pt x="5166" y="10753"/>
                </a:cubicBezTo>
                <a:cubicBezTo>
                  <a:pt x="5166" y="10753"/>
                  <a:pt x="5166" y="10753"/>
                  <a:pt x="5166" y="10753"/>
                </a:cubicBezTo>
                <a:lnTo>
                  <a:pt x="5166" y="10753"/>
                </a:lnTo>
                <a:cubicBezTo>
                  <a:pt x="5166" y="10753"/>
                  <a:pt x="5166" y="10753"/>
                  <a:pt x="5166" y="10753"/>
                </a:cubicBezTo>
                <a:lnTo>
                  <a:pt x="5166" y="10753"/>
                </a:lnTo>
                <a:cubicBezTo>
                  <a:pt x="5076" y="10753"/>
                  <a:pt x="4986" y="10736"/>
                  <a:pt x="4896" y="10720"/>
                </a:cubicBezTo>
                <a:cubicBezTo>
                  <a:pt x="4879" y="10712"/>
                  <a:pt x="4863" y="10695"/>
                  <a:pt x="4855" y="10687"/>
                </a:cubicBezTo>
                <a:lnTo>
                  <a:pt x="4846" y="10687"/>
                </a:lnTo>
                <a:lnTo>
                  <a:pt x="4871" y="10720"/>
                </a:lnTo>
                <a:lnTo>
                  <a:pt x="4863" y="10720"/>
                </a:lnTo>
                <a:cubicBezTo>
                  <a:pt x="4838" y="10712"/>
                  <a:pt x="4814" y="10712"/>
                  <a:pt x="4781" y="10712"/>
                </a:cubicBezTo>
                <a:cubicBezTo>
                  <a:pt x="4781" y="10704"/>
                  <a:pt x="4781" y="10704"/>
                  <a:pt x="4781" y="10695"/>
                </a:cubicBezTo>
                <a:cubicBezTo>
                  <a:pt x="4781" y="10638"/>
                  <a:pt x="4773" y="10581"/>
                  <a:pt x="4756" y="10515"/>
                </a:cubicBezTo>
                <a:cubicBezTo>
                  <a:pt x="4748" y="10466"/>
                  <a:pt x="4748" y="10408"/>
                  <a:pt x="4740" y="10359"/>
                </a:cubicBezTo>
                <a:lnTo>
                  <a:pt x="4740" y="10359"/>
                </a:lnTo>
                <a:cubicBezTo>
                  <a:pt x="4887" y="10490"/>
                  <a:pt x="5027" y="10622"/>
                  <a:pt x="5166" y="10753"/>
                </a:cubicBezTo>
                <a:lnTo>
                  <a:pt x="5166" y="10753"/>
                </a:lnTo>
                <a:cubicBezTo>
                  <a:pt x="5029" y="10616"/>
                  <a:pt x="4884" y="10480"/>
                  <a:pt x="4740" y="10351"/>
                </a:cubicBezTo>
                <a:cubicBezTo>
                  <a:pt x="4748" y="10343"/>
                  <a:pt x="4748" y="10343"/>
                  <a:pt x="4740" y="10343"/>
                </a:cubicBezTo>
                <a:lnTo>
                  <a:pt x="4740" y="10154"/>
                </a:lnTo>
                <a:cubicBezTo>
                  <a:pt x="4740" y="10121"/>
                  <a:pt x="4732" y="10089"/>
                  <a:pt x="4715" y="10056"/>
                </a:cubicBezTo>
                <a:cubicBezTo>
                  <a:pt x="4789" y="10056"/>
                  <a:pt x="4863" y="10048"/>
                  <a:pt x="4937" y="10040"/>
                </a:cubicBezTo>
                <a:close/>
                <a:moveTo>
                  <a:pt x="9893" y="10157"/>
                </a:moveTo>
                <a:cubicBezTo>
                  <a:pt x="9977" y="10157"/>
                  <a:pt x="10061" y="10161"/>
                  <a:pt x="10143" y="10171"/>
                </a:cubicBezTo>
                <a:cubicBezTo>
                  <a:pt x="10234" y="10181"/>
                  <a:pt x="10325" y="10188"/>
                  <a:pt x="10417" y="10188"/>
                </a:cubicBezTo>
                <a:cubicBezTo>
                  <a:pt x="10473" y="10188"/>
                  <a:pt x="10529" y="10185"/>
                  <a:pt x="10586" y="10179"/>
                </a:cubicBezTo>
                <a:lnTo>
                  <a:pt x="10938" y="10179"/>
                </a:lnTo>
                <a:cubicBezTo>
                  <a:pt x="10987" y="10236"/>
                  <a:pt x="11053" y="10285"/>
                  <a:pt x="11119" y="10326"/>
                </a:cubicBezTo>
                <a:cubicBezTo>
                  <a:pt x="11119" y="10326"/>
                  <a:pt x="11127" y="10326"/>
                  <a:pt x="11119" y="10318"/>
                </a:cubicBezTo>
                <a:cubicBezTo>
                  <a:pt x="11053" y="10277"/>
                  <a:pt x="10996" y="10236"/>
                  <a:pt x="10946" y="10179"/>
                </a:cubicBezTo>
                <a:lnTo>
                  <a:pt x="11151" y="10179"/>
                </a:lnTo>
                <a:cubicBezTo>
                  <a:pt x="11184" y="10203"/>
                  <a:pt x="11209" y="10228"/>
                  <a:pt x="11242" y="10253"/>
                </a:cubicBezTo>
                <a:cubicBezTo>
                  <a:pt x="11307" y="10302"/>
                  <a:pt x="11365" y="10351"/>
                  <a:pt x="11430" y="10400"/>
                </a:cubicBezTo>
                <a:cubicBezTo>
                  <a:pt x="11430" y="10417"/>
                  <a:pt x="11438" y="10433"/>
                  <a:pt x="11438" y="10449"/>
                </a:cubicBezTo>
                <a:cubicBezTo>
                  <a:pt x="11447" y="10556"/>
                  <a:pt x="11438" y="10654"/>
                  <a:pt x="11438" y="10761"/>
                </a:cubicBezTo>
                <a:cubicBezTo>
                  <a:pt x="11381" y="10769"/>
                  <a:pt x="11324" y="10773"/>
                  <a:pt x="11266" y="10773"/>
                </a:cubicBezTo>
                <a:cubicBezTo>
                  <a:pt x="11209" y="10773"/>
                  <a:pt x="11151" y="10769"/>
                  <a:pt x="11094" y="10761"/>
                </a:cubicBezTo>
                <a:lnTo>
                  <a:pt x="10971" y="10761"/>
                </a:lnTo>
                <a:lnTo>
                  <a:pt x="10873" y="10695"/>
                </a:lnTo>
                <a:cubicBezTo>
                  <a:pt x="10782" y="10638"/>
                  <a:pt x="10709" y="10572"/>
                  <a:pt x="10618" y="10515"/>
                </a:cubicBezTo>
                <a:cubicBezTo>
                  <a:pt x="10618" y="10510"/>
                  <a:pt x="10618" y="10508"/>
                  <a:pt x="10617" y="10508"/>
                </a:cubicBezTo>
                <a:lnTo>
                  <a:pt x="10617" y="10508"/>
                </a:lnTo>
                <a:cubicBezTo>
                  <a:pt x="10615" y="10508"/>
                  <a:pt x="10613" y="10518"/>
                  <a:pt x="10618" y="10523"/>
                </a:cubicBezTo>
                <a:cubicBezTo>
                  <a:pt x="10700" y="10581"/>
                  <a:pt x="10782" y="10638"/>
                  <a:pt x="10856" y="10704"/>
                </a:cubicBezTo>
                <a:cubicBezTo>
                  <a:pt x="10889" y="10720"/>
                  <a:pt x="10914" y="10736"/>
                  <a:pt x="10938" y="10753"/>
                </a:cubicBezTo>
                <a:lnTo>
                  <a:pt x="10840" y="10753"/>
                </a:lnTo>
                <a:lnTo>
                  <a:pt x="10799" y="10720"/>
                </a:lnTo>
                <a:cubicBezTo>
                  <a:pt x="10733" y="10671"/>
                  <a:pt x="10668" y="10622"/>
                  <a:pt x="10594" y="10572"/>
                </a:cubicBezTo>
                <a:cubicBezTo>
                  <a:pt x="10586" y="10572"/>
                  <a:pt x="10577" y="10581"/>
                  <a:pt x="10586" y="10589"/>
                </a:cubicBezTo>
                <a:cubicBezTo>
                  <a:pt x="10659" y="10638"/>
                  <a:pt x="10725" y="10687"/>
                  <a:pt x="10791" y="10736"/>
                </a:cubicBezTo>
                <a:lnTo>
                  <a:pt x="10815" y="10753"/>
                </a:lnTo>
                <a:lnTo>
                  <a:pt x="10676" y="10753"/>
                </a:lnTo>
                <a:cubicBezTo>
                  <a:pt x="10643" y="10728"/>
                  <a:pt x="10610" y="10704"/>
                  <a:pt x="10577" y="10679"/>
                </a:cubicBezTo>
                <a:cubicBezTo>
                  <a:pt x="10479" y="10605"/>
                  <a:pt x="10381" y="10540"/>
                  <a:pt x="10282" y="10474"/>
                </a:cubicBezTo>
                <a:cubicBezTo>
                  <a:pt x="10274" y="10474"/>
                  <a:pt x="10266" y="10482"/>
                  <a:pt x="10274" y="10490"/>
                </a:cubicBezTo>
                <a:cubicBezTo>
                  <a:pt x="10372" y="10556"/>
                  <a:pt x="10479" y="10622"/>
                  <a:pt x="10569" y="10687"/>
                </a:cubicBezTo>
                <a:lnTo>
                  <a:pt x="10651" y="10753"/>
                </a:lnTo>
                <a:lnTo>
                  <a:pt x="10528" y="10753"/>
                </a:lnTo>
                <a:cubicBezTo>
                  <a:pt x="10487" y="10720"/>
                  <a:pt x="10446" y="10687"/>
                  <a:pt x="10413" y="10654"/>
                </a:cubicBezTo>
                <a:cubicBezTo>
                  <a:pt x="10299" y="10556"/>
                  <a:pt x="10176" y="10474"/>
                  <a:pt x="10053" y="10408"/>
                </a:cubicBezTo>
                <a:cubicBezTo>
                  <a:pt x="10050" y="10407"/>
                  <a:pt x="10047" y="10406"/>
                  <a:pt x="10044" y="10406"/>
                </a:cubicBezTo>
                <a:cubicBezTo>
                  <a:pt x="10034" y="10406"/>
                  <a:pt x="10030" y="10418"/>
                  <a:pt x="10036" y="10425"/>
                </a:cubicBezTo>
                <a:cubicBezTo>
                  <a:pt x="10159" y="10490"/>
                  <a:pt x="10282" y="10572"/>
                  <a:pt x="10389" y="10663"/>
                </a:cubicBezTo>
                <a:cubicBezTo>
                  <a:pt x="10422" y="10687"/>
                  <a:pt x="10463" y="10720"/>
                  <a:pt x="10495" y="10753"/>
                </a:cubicBezTo>
                <a:lnTo>
                  <a:pt x="10495" y="10753"/>
                </a:lnTo>
                <a:lnTo>
                  <a:pt x="10168" y="10728"/>
                </a:lnTo>
                <a:cubicBezTo>
                  <a:pt x="10135" y="10712"/>
                  <a:pt x="10102" y="10687"/>
                  <a:pt x="10069" y="10654"/>
                </a:cubicBezTo>
                <a:cubicBezTo>
                  <a:pt x="10068" y="10653"/>
                  <a:pt x="10066" y="10652"/>
                  <a:pt x="10064" y="10652"/>
                </a:cubicBezTo>
                <a:cubicBezTo>
                  <a:pt x="10056" y="10652"/>
                  <a:pt x="10046" y="10664"/>
                  <a:pt x="10053" y="10671"/>
                </a:cubicBezTo>
                <a:cubicBezTo>
                  <a:pt x="10077" y="10695"/>
                  <a:pt x="10110" y="10712"/>
                  <a:pt x="10135" y="10728"/>
                </a:cubicBezTo>
                <a:lnTo>
                  <a:pt x="9741" y="10728"/>
                </a:lnTo>
                <a:lnTo>
                  <a:pt x="9741" y="10630"/>
                </a:lnTo>
                <a:cubicBezTo>
                  <a:pt x="9741" y="10572"/>
                  <a:pt x="9741" y="10507"/>
                  <a:pt x="9741" y="10449"/>
                </a:cubicBezTo>
                <a:cubicBezTo>
                  <a:pt x="9733" y="10400"/>
                  <a:pt x="9717" y="10351"/>
                  <a:pt x="9717" y="10310"/>
                </a:cubicBezTo>
                <a:cubicBezTo>
                  <a:pt x="9708" y="10285"/>
                  <a:pt x="9708" y="10261"/>
                  <a:pt x="9708" y="10236"/>
                </a:cubicBezTo>
                <a:cubicBezTo>
                  <a:pt x="9708" y="10212"/>
                  <a:pt x="9717" y="10195"/>
                  <a:pt x="9717" y="10171"/>
                </a:cubicBezTo>
                <a:lnTo>
                  <a:pt x="9717" y="10162"/>
                </a:lnTo>
                <a:cubicBezTo>
                  <a:pt x="9774" y="10159"/>
                  <a:pt x="9833" y="10157"/>
                  <a:pt x="9893" y="10157"/>
                </a:cubicBezTo>
                <a:close/>
                <a:moveTo>
                  <a:pt x="14423" y="10228"/>
                </a:moveTo>
                <a:lnTo>
                  <a:pt x="14423" y="10228"/>
                </a:lnTo>
                <a:cubicBezTo>
                  <a:pt x="14447" y="10269"/>
                  <a:pt x="14464" y="10310"/>
                  <a:pt x="14488" y="10351"/>
                </a:cubicBezTo>
                <a:cubicBezTo>
                  <a:pt x="14505" y="10408"/>
                  <a:pt x="14513" y="10466"/>
                  <a:pt x="14529" y="10523"/>
                </a:cubicBezTo>
                <a:cubicBezTo>
                  <a:pt x="14562" y="10597"/>
                  <a:pt x="14579" y="10663"/>
                  <a:pt x="14595" y="10736"/>
                </a:cubicBezTo>
                <a:lnTo>
                  <a:pt x="14595" y="10777"/>
                </a:lnTo>
                <a:cubicBezTo>
                  <a:pt x="14587" y="10761"/>
                  <a:pt x="14579" y="10753"/>
                  <a:pt x="14570" y="10736"/>
                </a:cubicBezTo>
                <a:cubicBezTo>
                  <a:pt x="14562" y="10695"/>
                  <a:pt x="14554" y="10654"/>
                  <a:pt x="14538" y="10613"/>
                </a:cubicBezTo>
                <a:cubicBezTo>
                  <a:pt x="14513" y="10548"/>
                  <a:pt x="14488" y="10482"/>
                  <a:pt x="14472" y="10408"/>
                </a:cubicBezTo>
                <a:cubicBezTo>
                  <a:pt x="14456" y="10351"/>
                  <a:pt x="14439" y="10294"/>
                  <a:pt x="14423" y="10228"/>
                </a:cubicBezTo>
                <a:close/>
                <a:moveTo>
                  <a:pt x="14021" y="10736"/>
                </a:moveTo>
                <a:lnTo>
                  <a:pt x="14037" y="10745"/>
                </a:lnTo>
                <a:cubicBezTo>
                  <a:pt x="14037" y="10761"/>
                  <a:pt x="14037" y="10786"/>
                  <a:pt x="14037" y="10802"/>
                </a:cubicBezTo>
                <a:cubicBezTo>
                  <a:pt x="14029" y="10794"/>
                  <a:pt x="14029" y="10794"/>
                  <a:pt x="14021" y="10786"/>
                </a:cubicBezTo>
                <a:lnTo>
                  <a:pt x="13939" y="10736"/>
                </a:lnTo>
                <a:close/>
                <a:moveTo>
                  <a:pt x="3239" y="10531"/>
                </a:moveTo>
                <a:cubicBezTo>
                  <a:pt x="3239" y="10556"/>
                  <a:pt x="3248" y="10572"/>
                  <a:pt x="3256" y="10589"/>
                </a:cubicBezTo>
                <a:cubicBezTo>
                  <a:pt x="3264" y="10646"/>
                  <a:pt x="3272" y="10695"/>
                  <a:pt x="3272" y="10761"/>
                </a:cubicBezTo>
                <a:cubicBezTo>
                  <a:pt x="3272" y="10761"/>
                  <a:pt x="3280" y="10769"/>
                  <a:pt x="3280" y="10769"/>
                </a:cubicBezTo>
                <a:lnTo>
                  <a:pt x="3248" y="10843"/>
                </a:lnTo>
                <a:cubicBezTo>
                  <a:pt x="3248" y="10802"/>
                  <a:pt x="3248" y="10769"/>
                  <a:pt x="3248" y="10728"/>
                </a:cubicBezTo>
                <a:cubicBezTo>
                  <a:pt x="3239" y="10704"/>
                  <a:pt x="3231" y="10679"/>
                  <a:pt x="3223" y="10654"/>
                </a:cubicBezTo>
                <a:cubicBezTo>
                  <a:pt x="3215" y="10638"/>
                  <a:pt x="3215" y="10613"/>
                  <a:pt x="3215" y="10597"/>
                </a:cubicBezTo>
                <a:lnTo>
                  <a:pt x="3239" y="10531"/>
                </a:lnTo>
                <a:close/>
                <a:moveTo>
                  <a:pt x="6117" y="10827"/>
                </a:moveTo>
                <a:lnTo>
                  <a:pt x="6134" y="10843"/>
                </a:lnTo>
                <a:cubicBezTo>
                  <a:pt x="6134" y="10843"/>
                  <a:pt x="6142" y="10843"/>
                  <a:pt x="6134" y="10835"/>
                </a:cubicBezTo>
                <a:lnTo>
                  <a:pt x="6117" y="10827"/>
                </a:lnTo>
                <a:close/>
                <a:moveTo>
                  <a:pt x="14767" y="10786"/>
                </a:moveTo>
                <a:cubicBezTo>
                  <a:pt x="14775" y="10810"/>
                  <a:pt x="14784" y="10827"/>
                  <a:pt x="14792" y="10843"/>
                </a:cubicBezTo>
                <a:lnTo>
                  <a:pt x="14784" y="10843"/>
                </a:lnTo>
                <a:lnTo>
                  <a:pt x="14767" y="10786"/>
                </a:lnTo>
                <a:close/>
                <a:moveTo>
                  <a:pt x="3198" y="10720"/>
                </a:moveTo>
                <a:cubicBezTo>
                  <a:pt x="3207" y="10728"/>
                  <a:pt x="3207" y="10728"/>
                  <a:pt x="3207" y="10728"/>
                </a:cubicBezTo>
                <a:lnTo>
                  <a:pt x="3198" y="10728"/>
                </a:lnTo>
                <a:cubicBezTo>
                  <a:pt x="3207" y="10777"/>
                  <a:pt x="3207" y="10827"/>
                  <a:pt x="3207" y="10868"/>
                </a:cubicBezTo>
                <a:cubicBezTo>
                  <a:pt x="3207" y="10876"/>
                  <a:pt x="3215" y="10884"/>
                  <a:pt x="3223" y="10892"/>
                </a:cubicBezTo>
                <a:lnTo>
                  <a:pt x="3198" y="10925"/>
                </a:lnTo>
                <a:lnTo>
                  <a:pt x="3198" y="10720"/>
                </a:lnTo>
                <a:close/>
                <a:moveTo>
                  <a:pt x="14152" y="10818"/>
                </a:moveTo>
                <a:lnTo>
                  <a:pt x="14169" y="10835"/>
                </a:lnTo>
                <a:cubicBezTo>
                  <a:pt x="14169" y="10843"/>
                  <a:pt x="14177" y="10859"/>
                  <a:pt x="14185" y="10876"/>
                </a:cubicBezTo>
                <a:cubicBezTo>
                  <a:pt x="14185" y="10892"/>
                  <a:pt x="14201" y="10909"/>
                  <a:pt x="14210" y="10925"/>
                </a:cubicBezTo>
                <a:lnTo>
                  <a:pt x="14152" y="10884"/>
                </a:lnTo>
                <a:lnTo>
                  <a:pt x="14152" y="10818"/>
                </a:lnTo>
                <a:close/>
                <a:moveTo>
                  <a:pt x="14611" y="10548"/>
                </a:moveTo>
                <a:lnTo>
                  <a:pt x="14628" y="10581"/>
                </a:lnTo>
                <a:cubicBezTo>
                  <a:pt x="14669" y="10695"/>
                  <a:pt x="14702" y="10810"/>
                  <a:pt x="14734" y="10925"/>
                </a:cubicBezTo>
                <a:lnTo>
                  <a:pt x="14734" y="10933"/>
                </a:lnTo>
                <a:cubicBezTo>
                  <a:pt x="14710" y="10868"/>
                  <a:pt x="14685" y="10802"/>
                  <a:pt x="14661" y="10728"/>
                </a:cubicBezTo>
                <a:cubicBezTo>
                  <a:pt x="14652" y="10671"/>
                  <a:pt x="14636" y="10605"/>
                  <a:pt x="14611" y="10548"/>
                </a:cubicBezTo>
                <a:close/>
                <a:moveTo>
                  <a:pt x="2985" y="11015"/>
                </a:moveTo>
                <a:cubicBezTo>
                  <a:pt x="2985" y="11023"/>
                  <a:pt x="2985" y="11040"/>
                  <a:pt x="2985" y="11048"/>
                </a:cubicBezTo>
                <a:cubicBezTo>
                  <a:pt x="2985" y="11056"/>
                  <a:pt x="2985" y="11073"/>
                  <a:pt x="2985" y="11081"/>
                </a:cubicBezTo>
                <a:cubicBezTo>
                  <a:pt x="2977" y="11064"/>
                  <a:pt x="2977" y="11056"/>
                  <a:pt x="2969" y="11040"/>
                </a:cubicBezTo>
                <a:lnTo>
                  <a:pt x="2985" y="11015"/>
                </a:lnTo>
                <a:close/>
                <a:moveTo>
                  <a:pt x="3157" y="10712"/>
                </a:moveTo>
                <a:cubicBezTo>
                  <a:pt x="3157" y="10728"/>
                  <a:pt x="3157" y="10753"/>
                  <a:pt x="3166" y="10761"/>
                </a:cubicBezTo>
                <a:cubicBezTo>
                  <a:pt x="3166" y="10794"/>
                  <a:pt x="3174" y="10818"/>
                  <a:pt x="3174" y="10851"/>
                </a:cubicBezTo>
                <a:lnTo>
                  <a:pt x="3174" y="10966"/>
                </a:lnTo>
                <a:cubicBezTo>
                  <a:pt x="3174" y="10966"/>
                  <a:pt x="3174" y="10974"/>
                  <a:pt x="3182" y="10982"/>
                </a:cubicBezTo>
                <a:lnTo>
                  <a:pt x="3157" y="11023"/>
                </a:lnTo>
                <a:cubicBezTo>
                  <a:pt x="3141" y="11064"/>
                  <a:pt x="3116" y="11097"/>
                  <a:pt x="3100" y="11130"/>
                </a:cubicBezTo>
                <a:cubicBezTo>
                  <a:pt x="3092" y="11081"/>
                  <a:pt x="3092" y="11040"/>
                  <a:pt x="3075" y="10991"/>
                </a:cubicBezTo>
                <a:lnTo>
                  <a:pt x="3075" y="10974"/>
                </a:lnTo>
                <a:lnTo>
                  <a:pt x="3075" y="10880"/>
                </a:lnTo>
                <a:lnTo>
                  <a:pt x="3075" y="10880"/>
                </a:lnTo>
                <a:cubicBezTo>
                  <a:pt x="3094" y="10929"/>
                  <a:pt x="3100" y="10973"/>
                  <a:pt x="3100" y="11023"/>
                </a:cubicBezTo>
                <a:cubicBezTo>
                  <a:pt x="3100" y="11036"/>
                  <a:pt x="3108" y="11042"/>
                  <a:pt x="3116" y="11042"/>
                </a:cubicBezTo>
                <a:cubicBezTo>
                  <a:pt x="3125" y="11042"/>
                  <a:pt x="3133" y="11036"/>
                  <a:pt x="3133" y="11023"/>
                </a:cubicBezTo>
                <a:lnTo>
                  <a:pt x="3133" y="10818"/>
                </a:lnTo>
                <a:lnTo>
                  <a:pt x="3133" y="10753"/>
                </a:lnTo>
                <a:lnTo>
                  <a:pt x="3157" y="10712"/>
                </a:lnTo>
                <a:close/>
                <a:moveTo>
                  <a:pt x="14152" y="10900"/>
                </a:moveTo>
                <a:cubicBezTo>
                  <a:pt x="14169" y="10917"/>
                  <a:pt x="14177" y="10925"/>
                  <a:pt x="14193" y="10933"/>
                </a:cubicBezTo>
                <a:cubicBezTo>
                  <a:pt x="14226" y="10958"/>
                  <a:pt x="14251" y="10982"/>
                  <a:pt x="14283" y="10999"/>
                </a:cubicBezTo>
                <a:cubicBezTo>
                  <a:pt x="14300" y="11015"/>
                  <a:pt x="14316" y="11032"/>
                  <a:pt x="14333" y="11056"/>
                </a:cubicBezTo>
                <a:cubicBezTo>
                  <a:pt x="14357" y="11089"/>
                  <a:pt x="14374" y="11130"/>
                  <a:pt x="14390" y="11171"/>
                </a:cubicBezTo>
                <a:cubicBezTo>
                  <a:pt x="14365" y="11163"/>
                  <a:pt x="14357" y="11155"/>
                  <a:pt x="14341" y="11146"/>
                </a:cubicBezTo>
                <a:lnTo>
                  <a:pt x="14349" y="11146"/>
                </a:lnTo>
                <a:cubicBezTo>
                  <a:pt x="14300" y="11105"/>
                  <a:pt x="14251" y="11081"/>
                  <a:pt x="14210" y="11040"/>
                </a:cubicBezTo>
                <a:cubicBezTo>
                  <a:pt x="14185" y="11032"/>
                  <a:pt x="14169" y="11015"/>
                  <a:pt x="14152" y="11007"/>
                </a:cubicBezTo>
                <a:lnTo>
                  <a:pt x="14152" y="10941"/>
                </a:lnTo>
                <a:lnTo>
                  <a:pt x="14152" y="10900"/>
                </a:lnTo>
                <a:close/>
                <a:moveTo>
                  <a:pt x="14160" y="11032"/>
                </a:moveTo>
                <a:lnTo>
                  <a:pt x="14210" y="11073"/>
                </a:lnTo>
                <a:cubicBezTo>
                  <a:pt x="14259" y="11105"/>
                  <a:pt x="14308" y="11138"/>
                  <a:pt x="14357" y="11179"/>
                </a:cubicBezTo>
                <a:lnTo>
                  <a:pt x="14259" y="11179"/>
                </a:lnTo>
                <a:lnTo>
                  <a:pt x="14201" y="11138"/>
                </a:lnTo>
                <a:lnTo>
                  <a:pt x="14160" y="11105"/>
                </a:lnTo>
                <a:lnTo>
                  <a:pt x="14160" y="11073"/>
                </a:lnTo>
                <a:lnTo>
                  <a:pt x="14160" y="11032"/>
                </a:lnTo>
                <a:close/>
                <a:moveTo>
                  <a:pt x="14152" y="11138"/>
                </a:moveTo>
                <a:lnTo>
                  <a:pt x="14210" y="11179"/>
                </a:lnTo>
                <a:lnTo>
                  <a:pt x="14144" y="11187"/>
                </a:lnTo>
                <a:lnTo>
                  <a:pt x="14128" y="11179"/>
                </a:lnTo>
                <a:cubicBezTo>
                  <a:pt x="14136" y="11171"/>
                  <a:pt x="14144" y="11155"/>
                  <a:pt x="14152" y="11138"/>
                </a:cubicBezTo>
                <a:close/>
                <a:moveTo>
                  <a:pt x="3021" y="10958"/>
                </a:moveTo>
                <a:cubicBezTo>
                  <a:pt x="3028" y="10978"/>
                  <a:pt x="3035" y="10993"/>
                  <a:pt x="3043" y="11007"/>
                </a:cubicBezTo>
                <a:cubicBezTo>
                  <a:pt x="3043" y="11056"/>
                  <a:pt x="3051" y="11105"/>
                  <a:pt x="3051" y="11155"/>
                </a:cubicBezTo>
                <a:cubicBezTo>
                  <a:pt x="3051" y="11163"/>
                  <a:pt x="3059" y="11171"/>
                  <a:pt x="3067" y="11171"/>
                </a:cubicBezTo>
                <a:lnTo>
                  <a:pt x="3034" y="11220"/>
                </a:lnTo>
                <a:cubicBezTo>
                  <a:pt x="3034" y="11212"/>
                  <a:pt x="3034" y="11204"/>
                  <a:pt x="3034" y="11187"/>
                </a:cubicBezTo>
                <a:cubicBezTo>
                  <a:pt x="3026" y="11155"/>
                  <a:pt x="3018" y="11114"/>
                  <a:pt x="3026" y="11073"/>
                </a:cubicBezTo>
                <a:cubicBezTo>
                  <a:pt x="3026" y="11040"/>
                  <a:pt x="3018" y="11007"/>
                  <a:pt x="3010" y="10982"/>
                </a:cubicBezTo>
                <a:cubicBezTo>
                  <a:pt x="3016" y="10976"/>
                  <a:pt x="3017" y="10966"/>
                  <a:pt x="3021" y="10958"/>
                </a:cubicBezTo>
                <a:close/>
                <a:moveTo>
                  <a:pt x="13923" y="10745"/>
                </a:moveTo>
                <a:lnTo>
                  <a:pt x="14021" y="10818"/>
                </a:lnTo>
                <a:lnTo>
                  <a:pt x="14046" y="10835"/>
                </a:lnTo>
                <a:lnTo>
                  <a:pt x="14046" y="10941"/>
                </a:lnTo>
                <a:cubicBezTo>
                  <a:pt x="14005" y="10909"/>
                  <a:pt x="13964" y="10876"/>
                  <a:pt x="13914" y="10843"/>
                </a:cubicBezTo>
                <a:cubicBezTo>
                  <a:pt x="13913" y="10841"/>
                  <a:pt x="13911" y="10841"/>
                  <a:pt x="13910" y="10841"/>
                </a:cubicBezTo>
                <a:cubicBezTo>
                  <a:pt x="13904" y="10841"/>
                  <a:pt x="13900" y="10853"/>
                  <a:pt x="13906" y="10859"/>
                </a:cubicBezTo>
                <a:cubicBezTo>
                  <a:pt x="13955" y="10892"/>
                  <a:pt x="14005" y="10925"/>
                  <a:pt x="14046" y="10958"/>
                </a:cubicBezTo>
                <a:lnTo>
                  <a:pt x="14046" y="11023"/>
                </a:lnTo>
                <a:cubicBezTo>
                  <a:pt x="13996" y="10974"/>
                  <a:pt x="13947" y="10933"/>
                  <a:pt x="13890" y="10892"/>
                </a:cubicBezTo>
                <a:cubicBezTo>
                  <a:pt x="13887" y="10891"/>
                  <a:pt x="13884" y="10890"/>
                  <a:pt x="13881" y="10890"/>
                </a:cubicBezTo>
                <a:cubicBezTo>
                  <a:pt x="13868" y="10890"/>
                  <a:pt x="13860" y="10902"/>
                  <a:pt x="13873" y="10909"/>
                </a:cubicBezTo>
                <a:cubicBezTo>
                  <a:pt x="13931" y="10958"/>
                  <a:pt x="13988" y="11007"/>
                  <a:pt x="14046" y="11048"/>
                </a:cubicBezTo>
                <a:lnTo>
                  <a:pt x="14046" y="11081"/>
                </a:lnTo>
                <a:lnTo>
                  <a:pt x="14046" y="11114"/>
                </a:lnTo>
                <a:lnTo>
                  <a:pt x="13972" y="11056"/>
                </a:lnTo>
                <a:cubicBezTo>
                  <a:pt x="13970" y="11055"/>
                  <a:pt x="13968" y="11054"/>
                  <a:pt x="13967" y="11054"/>
                </a:cubicBezTo>
                <a:cubicBezTo>
                  <a:pt x="13959" y="11054"/>
                  <a:pt x="13950" y="11066"/>
                  <a:pt x="13964" y="11073"/>
                </a:cubicBezTo>
                <a:lnTo>
                  <a:pt x="14054" y="11138"/>
                </a:lnTo>
                <a:cubicBezTo>
                  <a:pt x="14046" y="11146"/>
                  <a:pt x="14046" y="11146"/>
                  <a:pt x="14054" y="11155"/>
                </a:cubicBezTo>
                <a:cubicBezTo>
                  <a:pt x="14062" y="11179"/>
                  <a:pt x="14078" y="11204"/>
                  <a:pt x="14111" y="11204"/>
                </a:cubicBezTo>
                <a:cubicBezTo>
                  <a:pt x="14119" y="11204"/>
                  <a:pt x="14128" y="11204"/>
                  <a:pt x="14136" y="11196"/>
                </a:cubicBezTo>
                <a:lnTo>
                  <a:pt x="14144" y="11204"/>
                </a:lnTo>
                <a:lnTo>
                  <a:pt x="14029" y="11212"/>
                </a:lnTo>
                <a:cubicBezTo>
                  <a:pt x="13980" y="11171"/>
                  <a:pt x="13931" y="11130"/>
                  <a:pt x="13873" y="11089"/>
                </a:cubicBezTo>
                <a:cubicBezTo>
                  <a:pt x="13871" y="11088"/>
                  <a:pt x="13869" y="11087"/>
                  <a:pt x="13867" y="11087"/>
                </a:cubicBezTo>
                <a:cubicBezTo>
                  <a:pt x="13855" y="11087"/>
                  <a:pt x="13850" y="11107"/>
                  <a:pt x="13857" y="11114"/>
                </a:cubicBezTo>
                <a:lnTo>
                  <a:pt x="13996" y="11212"/>
                </a:lnTo>
                <a:cubicBezTo>
                  <a:pt x="13906" y="11220"/>
                  <a:pt x="13816" y="11220"/>
                  <a:pt x="13726" y="11220"/>
                </a:cubicBezTo>
                <a:cubicBezTo>
                  <a:pt x="13627" y="11220"/>
                  <a:pt x="13537" y="11237"/>
                  <a:pt x="13439" y="11245"/>
                </a:cubicBezTo>
                <a:cubicBezTo>
                  <a:pt x="13382" y="11247"/>
                  <a:pt x="13323" y="11248"/>
                  <a:pt x="13265" y="11248"/>
                </a:cubicBezTo>
                <a:cubicBezTo>
                  <a:pt x="13147" y="11248"/>
                  <a:pt x="13029" y="11245"/>
                  <a:pt x="12914" y="11245"/>
                </a:cubicBezTo>
                <a:lnTo>
                  <a:pt x="12398" y="11245"/>
                </a:lnTo>
                <a:cubicBezTo>
                  <a:pt x="12406" y="11237"/>
                  <a:pt x="12406" y="11237"/>
                  <a:pt x="12414" y="11228"/>
                </a:cubicBezTo>
                <a:cubicBezTo>
                  <a:pt x="12422" y="11220"/>
                  <a:pt x="12422" y="11204"/>
                  <a:pt x="12422" y="11196"/>
                </a:cubicBezTo>
                <a:lnTo>
                  <a:pt x="12422" y="11179"/>
                </a:lnTo>
                <a:cubicBezTo>
                  <a:pt x="12422" y="11171"/>
                  <a:pt x="12414" y="11171"/>
                  <a:pt x="12414" y="11163"/>
                </a:cubicBezTo>
                <a:lnTo>
                  <a:pt x="12406" y="11155"/>
                </a:lnTo>
                <a:lnTo>
                  <a:pt x="12406" y="11146"/>
                </a:lnTo>
                <a:cubicBezTo>
                  <a:pt x="12406" y="11130"/>
                  <a:pt x="12398" y="11114"/>
                  <a:pt x="12389" y="11097"/>
                </a:cubicBezTo>
                <a:lnTo>
                  <a:pt x="12389" y="11081"/>
                </a:lnTo>
                <a:lnTo>
                  <a:pt x="12389" y="11048"/>
                </a:lnTo>
                <a:cubicBezTo>
                  <a:pt x="12398" y="11015"/>
                  <a:pt x="12389" y="10974"/>
                  <a:pt x="12381" y="10941"/>
                </a:cubicBezTo>
                <a:cubicBezTo>
                  <a:pt x="12373" y="10925"/>
                  <a:pt x="12373" y="10900"/>
                  <a:pt x="12365" y="10876"/>
                </a:cubicBezTo>
                <a:cubicBezTo>
                  <a:pt x="12365" y="10868"/>
                  <a:pt x="12365" y="10859"/>
                  <a:pt x="12365" y="10851"/>
                </a:cubicBezTo>
                <a:cubicBezTo>
                  <a:pt x="12365" y="10851"/>
                  <a:pt x="12365" y="10851"/>
                  <a:pt x="12365" y="10843"/>
                </a:cubicBezTo>
                <a:cubicBezTo>
                  <a:pt x="12398" y="10843"/>
                  <a:pt x="12422" y="10843"/>
                  <a:pt x="12447" y="10835"/>
                </a:cubicBezTo>
                <a:cubicBezTo>
                  <a:pt x="12562" y="10827"/>
                  <a:pt x="12685" y="10827"/>
                  <a:pt x="12799" y="10827"/>
                </a:cubicBezTo>
                <a:lnTo>
                  <a:pt x="12816" y="10843"/>
                </a:lnTo>
                <a:cubicBezTo>
                  <a:pt x="12996" y="10941"/>
                  <a:pt x="13168" y="11056"/>
                  <a:pt x="13332" y="11179"/>
                </a:cubicBezTo>
                <a:cubicBezTo>
                  <a:pt x="13332" y="11179"/>
                  <a:pt x="13341" y="11179"/>
                  <a:pt x="13341" y="11171"/>
                </a:cubicBezTo>
                <a:cubicBezTo>
                  <a:pt x="13185" y="11048"/>
                  <a:pt x="13029" y="10933"/>
                  <a:pt x="12857" y="10843"/>
                </a:cubicBezTo>
                <a:lnTo>
                  <a:pt x="12832" y="10835"/>
                </a:lnTo>
                <a:cubicBezTo>
                  <a:pt x="12898" y="10835"/>
                  <a:pt x="12963" y="10827"/>
                  <a:pt x="13021" y="10818"/>
                </a:cubicBezTo>
                <a:cubicBezTo>
                  <a:pt x="13103" y="10810"/>
                  <a:pt x="13177" y="10802"/>
                  <a:pt x="13250" y="10802"/>
                </a:cubicBezTo>
                <a:lnTo>
                  <a:pt x="13267" y="10810"/>
                </a:lnTo>
                <a:cubicBezTo>
                  <a:pt x="13406" y="10917"/>
                  <a:pt x="13562" y="11015"/>
                  <a:pt x="13709" y="11114"/>
                </a:cubicBezTo>
                <a:cubicBezTo>
                  <a:pt x="13718" y="11114"/>
                  <a:pt x="13718" y="11114"/>
                  <a:pt x="13709" y="11105"/>
                </a:cubicBezTo>
                <a:cubicBezTo>
                  <a:pt x="13570" y="11007"/>
                  <a:pt x="13423" y="10900"/>
                  <a:pt x="13275" y="10802"/>
                </a:cubicBezTo>
                <a:cubicBezTo>
                  <a:pt x="13332" y="10802"/>
                  <a:pt x="13390" y="10802"/>
                  <a:pt x="13455" y="10794"/>
                </a:cubicBezTo>
                <a:lnTo>
                  <a:pt x="13521" y="10843"/>
                </a:lnTo>
                <a:cubicBezTo>
                  <a:pt x="13627" y="10909"/>
                  <a:pt x="13726" y="10982"/>
                  <a:pt x="13824" y="11064"/>
                </a:cubicBezTo>
                <a:cubicBezTo>
                  <a:pt x="13824" y="11064"/>
                  <a:pt x="13832" y="11064"/>
                  <a:pt x="13832" y="11056"/>
                </a:cubicBezTo>
                <a:cubicBezTo>
                  <a:pt x="13734" y="10974"/>
                  <a:pt x="13636" y="10900"/>
                  <a:pt x="13537" y="10843"/>
                </a:cubicBezTo>
                <a:lnTo>
                  <a:pt x="13472" y="10794"/>
                </a:lnTo>
                <a:lnTo>
                  <a:pt x="13529" y="10794"/>
                </a:lnTo>
                <a:lnTo>
                  <a:pt x="13586" y="10786"/>
                </a:lnTo>
                <a:cubicBezTo>
                  <a:pt x="13652" y="10843"/>
                  <a:pt x="13726" y="10892"/>
                  <a:pt x="13791" y="10950"/>
                </a:cubicBezTo>
                <a:lnTo>
                  <a:pt x="13800" y="10950"/>
                </a:lnTo>
                <a:cubicBezTo>
                  <a:pt x="13742" y="10884"/>
                  <a:pt x="13668" y="10835"/>
                  <a:pt x="13611" y="10777"/>
                </a:cubicBezTo>
                <a:lnTo>
                  <a:pt x="13750" y="10753"/>
                </a:lnTo>
                <a:cubicBezTo>
                  <a:pt x="13808" y="10745"/>
                  <a:pt x="13865" y="10745"/>
                  <a:pt x="13923" y="10745"/>
                </a:cubicBezTo>
                <a:close/>
                <a:moveTo>
                  <a:pt x="6593" y="11228"/>
                </a:moveTo>
                <a:lnTo>
                  <a:pt x="6626" y="11253"/>
                </a:lnTo>
                <a:cubicBezTo>
                  <a:pt x="6617" y="11245"/>
                  <a:pt x="6609" y="11237"/>
                  <a:pt x="6593" y="11228"/>
                </a:cubicBezTo>
                <a:close/>
                <a:moveTo>
                  <a:pt x="12234" y="10851"/>
                </a:moveTo>
                <a:cubicBezTo>
                  <a:pt x="12234" y="10868"/>
                  <a:pt x="12234" y="10884"/>
                  <a:pt x="12234" y="10909"/>
                </a:cubicBezTo>
                <a:cubicBezTo>
                  <a:pt x="12242" y="10933"/>
                  <a:pt x="12250" y="10950"/>
                  <a:pt x="12258" y="10974"/>
                </a:cubicBezTo>
                <a:lnTo>
                  <a:pt x="12258" y="10991"/>
                </a:lnTo>
                <a:cubicBezTo>
                  <a:pt x="12258" y="10999"/>
                  <a:pt x="12258" y="11007"/>
                  <a:pt x="12258" y="11015"/>
                </a:cubicBezTo>
                <a:lnTo>
                  <a:pt x="12258" y="11048"/>
                </a:lnTo>
                <a:cubicBezTo>
                  <a:pt x="12258" y="11073"/>
                  <a:pt x="12258" y="11097"/>
                  <a:pt x="12258" y="11122"/>
                </a:cubicBezTo>
                <a:cubicBezTo>
                  <a:pt x="12258" y="11138"/>
                  <a:pt x="12275" y="11155"/>
                  <a:pt x="12283" y="11171"/>
                </a:cubicBezTo>
                <a:cubicBezTo>
                  <a:pt x="12283" y="11196"/>
                  <a:pt x="12299" y="11204"/>
                  <a:pt x="12316" y="11212"/>
                </a:cubicBezTo>
                <a:cubicBezTo>
                  <a:pt x="12316" y="11212"/>
                  <a:pt x="12316" y="11220"/>
                  <a:pt x="12316" y="11220"/>
                </a:cubicBezTo>
                <a:cubicBezTo>
                  <a:pt x="12316" y="11228"/>
                  <a:pt x="12324" y="11237"/>
                  <a:pt x="12332" y="11237"/>
                </a:cubicBezTo>
                <a:lnTo>
                  <a:pt x="12201" y="11237"/>
                </a:lnTo>
                <a:cubicBezTo>
                  <a:pt x="12168" y="11212"/>
                  <a:pt x="12135" y="11187"/>
                  <a:pt x="12102" y="11163"/>
                </a:cubicBezTo>
                <a:cubicBezTo>
                  <a:pt x="12100" y="11160"/>
                  <a:pt x="12098" y="11159"/>
                  <a:pt x="12096" y="11159"/>
                </a:cubicBezTo>
                <a:cubicBezTo>
                  <a:pt x="12091" y="11159"/>
                  <a:pt x="12088" y="11165"/>
                  <a:pt x="12094" y="11171"/>
                </a:cubicBezTo>
                <a:cubicBezTo>
                  <a:pt x="12119" y="11196"/>
                  <a:pt x="12143" y="11220"/>
                  <a:pt x="12168" y="11237"/>
                </a:cubicBezTo>
                <a:lnTo>
                  <a:pt x="11963" y="11237"/>
                </a:lnTo>
                <a:lnTo>
                  <a:pt x="11955" y="11228"/>
                </a:lnTo>
                <a:cubicBezTo>
                  <a:pt x="11955" y="11228"/>
                  <a:pt x="11947" y="11228"/>
                  <a:pt x="11947" y="11237"/>
                </a:cubicBezTo>
                <a:lnTo>
                  <a:pt x="11791" y="11237"/>
                </a:lnTo>
                <a:cubicBezTo>
                  <a:pt x="11709" y="11179"/>
                  <a:pt x="11619" y="11122"/>
                  <a:pt x="11529" y="11064"/>
                </a:cubicBezTo>
                <a:cubicBezTo>
                  <a:pt x="11520" y="11064"/>
                  <a:pt x="11512" y="11073"/>
                  <a:pt x="11520" y="11081"/>
                </a:cubicBezTo>
                <a:cubicBezTo>
                  <a:pt x="11602" y="11130"/>
                  <a:pt x="11684" y="11179"/>
                  <a:pt x="11766" y="11237"/>
                </a:cubicBezTo>
                <a:cubicBezTo>
                  <a:pt x="11734" y="11237"/>
                  <a:pt x="11693" y="11237"/>
                  <a:pt x="11652" y="11245"/>
                </a:cubicBezTo>
                <a:cubicBezTo>
                  <a:pt x="11586" y="11196"/>
                  <a:pt x="11512" y="11155"/>
                  <a:pt x="11447" y="11114"/>
                </a:cubicBezTo>
                <a:cubicBezTo>
                  <a:pt x="11445" y="11112"/>
                  <a:pt x="11443" y="11111"/>
                  <a:pt x="11442" y="11111"/>
                </a:cubicBezTo>
                <a:cubicBezTo>
                  <a:pt x="11436" y="11111"/>
                  <a:pt x="11432" y="11123"/>
                  <a:pt x="11438" y="11130"/>
                </a:cubicBezTo>
                <a:cubicBezTo>
                  <a:pt x="11504" y="11163"/>
                  <a:pt x="11561" y="11204"/>
                  <a:pt x="11627" y="11245"/>
                </a:cubicBezTo>
                <a:lnTo>
                  <a:pt x="11545" y="11253"/>
                </a:lnTo>
                <a:cubicBezTo>
                  <a:pt x="11512" y="11256"/>
                  <a:pt x="11478" y="11257"/>
                  <a:pt x="11444" y="11257"/>
                </a:cubicBezTo>
                <a:cubicBezTo>
                  <a:pt x="11376" y="11257"/>
                  <a:pt x="11304" y="11253"/>
                  <a:pt x="11233" y="11253"/>
                </a:cubicBezTo>
                <a:lnTo>
                  <a:pt x="10717" y="11253"/>
                </a:lnTo>
                <a:cubicBezTo>
                  <a:pt x="10717" y="11253"/>
                  <a:pt x="10717" y="11245"/>
                  <a:pt x="10717" y="11237"/>
                </a:cubicBezTo>
                <a:lnTo>
                  <a:pt x="10717" y="11179"/>
                </a:lnTo>
                <a:lnTo>
                  <a:pt x="10717" y="11056"/>
                </a:lnTo>
                <a:cubicBezTo>
                  <a:pt x="10717" y="11032"/>
                  <a:pt x="10709" y="11015"/>
                  <a:pt x="10709" y="10991"/>
                </a:cubicBezTo>
                <a:cubicBezTo>
                  <a:pt x="10700" y="10982"/>
                  <a:pt x="10692" y="10966"/>
                  <a:pt x="10692" y="10950"/>
                </a:cubicBezTo>
                <a:lnTo>
                  <a:pt x="10692" y="10925"/>
                </a:lnTo>
                <a:lnTo>
                  <a:pt x="10692" y="10917"/>
                </a:lnTo>
                <a:cubicBezTo>
                  <a:pt x="10700" y="10900"/>
                  <a:pt x="10700" y="10892"/>
                  <a:pt x="10692" y="10876"/>
                </a:cubicBezTo>
                <a:lnTo>
                  <a:pt x="10823" y="10876"/>
                </a:lnTo>
                <a:lnTo>
                  <a:pt x="10848" y="10892"/>
                </a:lnTo>
                <a:cubicBezTo>
                  <a:pt x="10850" y="10894"/>
                  <a:pt x="10851" y="10894"/>
                  <a:pt x="10853" y="10894"/>
                </a:cubicBezTo>
                <a:cubicBezTo>
                  <a:pt x="10859" y="10894"/>
                  <a:pt x="10863" y="10884"/>
                  <a:pt x="10856" y="10884"/>
                </a:cubicBezTo>
                <a:lnTo>
                  <a:pt x="10848" y="10876"/>
                </a:lnTo>
                <a:cubicBezTo>
                  <a:pt x="10968" y="10876"/>
                  <a:pt x="11085" y="10879"/>
                  <a:pt x="11203" y="10879"/>
                </a:cubicBezTo>
                <a:cubicBezTo>
                  <a:pt x="11262" y="10879"/>
                  <a:pt x="11321" y="10879"/>
                  <a:pt x="11381" y="10876"/>
                </a:cubicBezTo>
                <a:cubicBezTo>
                  <a:pt x="11414" y="10876"/>
                  <a:pt x="11447" y="10868"/>
                  <a:pt x="11471" y="10868"/>
                </a:cubicBezTo>
                <a:cubicBezTo>
                  <a:pt x="11483" y="10871"/>
                  <a:pt x="11495" y="10873"/>
                  <a:pt x="11506" y="10873"/>
                </a:cubicBezTo>
                <a:cubicBezTo>
                  <a:pt x="11526" y="10873"/>
                  <a:pt x="11543" y="10867"/>
                  <a:pt x="11553" y="10851"/>
                </a:cubicBezTo>
                <a:close/>
                <a:moveTo>
                  <a:pt x="8741" y="10843"/>
                </a:moveTo>
                <a:lnTo>
                  <a:pt x="8741" y="10884"/>
                </a:lnTo>
                <a:cubicBezTo>
                  <a:pt x="8741" y="10925"/>
                  <a:pt x="8749" y="10974"/>
                  <a:pt x="8757" y="11015"/>
                </a:cubicBezTo>
                <a:cubicBezTo>
                  <a:pt x="8757" y="11064"/>
                  <a:pt x="8757" y="11114"/>
                  <a:pt x="8757" y="11155"/>
                </a:cubicBezTo>
                <a:cubicBezTo>
                  <a:pt x="8749" y="11196"/>
                  <a:pt x="8741" y="11237"/>
                  <a:pt x="8741" y="11278"/>
                </a:cubicBezTo>
                <a:cubicBezTo>
                  <a:pt x="8606" y="11273"/>
                  <a:pt x="8470" y="11271"/>
                  <a:pt x="8336" y="11271"/>
                </a:cubicBezTo>
                <a:cubicBezTo>
                  <a:pt x="8202" y="11271"/>
                  <a:pt x="8069" y="11273"/>
                  <a:pt x="7937" y="11278"/>
                </a:cubicBezTo>
                <a:cubicBezTo>
                  <a:pt x="7765" y="11278"/>
                  <a:pt x="7601" y="11253"/>
                  <a:pt x="7429" y="11253"/>
                </a:cubicBezTo>
                <a:lnTo>
                  <a:pt x="7339" y="11179"/>
                </a:lnTo>
                <a:cubicBezTo>
                  <a:pt x="7337" y="11178"/>
                  <a:pt x="7335" y="11177"/>
                  <a:pt x="7333" y="11177"/>
                </a:cubicBezTo>
                <a:cubicBezTo>
                  <a:pt x="7325" y="11177"/>
                  <a:pt x="7316" y="11189"/>
                  <a:pt x="7322" y="11196"/>
                </a:cubicBezTo>
                <a:lnTo>
                  <a:pt x="7396" y="11253"/>
                </a:lnTo>
                <a:cubicBezTo>
                  <a:pt x="7331" y="11253"/>
                  <a:pt x="7265" y="11261"/>
                  <a:pt x="7199" y="11269"/>
                </a:cubicBezTo>
                <a:lnTo>
                  <a:pt x="7191" y="11261"/>
                </a:lnTo>
                <a:lnTo>
                  <a:pt x="7191" y="11196"/>
                </a:lnTo>
                <a:lnTo>
                  <a:pt x="7191" y="11114"/>
                </a:lnTo>
                <a:cubicBezTo>
                  <a:pt x="7191" y="11081"/>
                  <a:pt x="7191" y="11048"/>
                  <a:pt x="7183" y="11015"/>
                </a:cubicBezTo>
                <a:cubicBezTo>
                  <a:pt x="7183" y="10999"/>
                  <a:pt x="7175" y="10982"/>
                  <a:pt x="7175" y="10966"/>
                </a:cubicBezTo>
                <a:cubicBezTo>
                  <a:pt x="7175" y="10966"/>
                  <a:pt x="7175" y="10958"/>
                  <a:pt x="7175" y="10950"/>
                </a:cubicBezTo>
                <a:lnTo>
                  <a:pt x="7175" y="10933"/>
                </a:lnTo>
                <a:cubicBezTo>
                  <a:pt x="7175" y="10925"/>
                  <a:pt x="7175" y="10909"/>
                  <a:pt x="7175" y="10892"/>
                </a:cubicBezTo>
                <a:lnTo>
                  <a:pt x="7175" y="10884"/>
                </a:lnTo>
                <a:cubicBezTo>
                  <a:pt x="7314" y="10876"/>
                  <a:pt x="7454" y="10851"/>
                  <a:pt x="7593" y="10851"/>
                </a:cubicBezTo>
                <a:cubicBezTo>
                  <a:pt x="7659" y="10851"/>
                  <a:pt x="7724" y="10862"/>
                  <a:pt x="7790" y="10862"/>
                </a:cubicBezTo>
                <a:cubicBezTo>
                  <a:pt x="7806" y="10862"/>
                  <a:pt x="7823" y="10861"/>
                  <a:pt x="7839" y="10859"/>
                </a:cubicBezTo>
                <a:cubicBezTo>
                  <a:pt x="7921" y="10859"/>
                  <a:pt x="8003" y="10843"/>
                  <a:pt x="8085" y="10843"/>
                </a:cubicBezTo>
                <a:close/>
                <a:moveTo>
                  <a:pt x="9241" y="10835"/>
                </a:moveTo>
                <a:lnTo>
                  <a:pt x="9323" y="10892"/>
                </a:lnTo>
                <a:cubicBezTo>
                  <a:pt x="9323" y="10892"/>
                  <a:pt x="9339" y="10892"/>
                  <a:pt x="9323" y="10884"/>
                </a:cubicBezTo>
                <a:lnTo>
                  <a:pt x="9257" y="10843"/>
                </a:lnTo>
                <a:cubicBezTo>
                  <a:pt x="9421" y="10843"/>
                  <a:pt x="9585" y="10859"/>
                  <a:pt x="9758" y="10859"/>
                </a:cubicBezTo>
                <a:cubicBezTo>
                  <a:pt x="9954" y="10859"/>
                  <a:pt x="10143" y="10868"/>
                  <a:pt x="10340" y="10868"/>
                </a:cubicBezTo>
                <a:lnTo>
                  <a:pt x="10356" y="10884"/>
                </a:lnTo>
                <a:cubicBezTo>
                  <a:pt x="10356" y="10884"/>
                  <a:pt x="10372" y="10884"/>
                  <a:pt x="10364" y="10868"/>
                </a:cubicBezTo>
                <a:lnTo>
                  <a:pt x="10594" y="10868"/>
                </a:lnTo>
                <a:cubicBezTo>
                  <a:pt x="10577" y="10892"/>
                  <a:pt x="10561" y="10917"/>
                  <a:pt x="10569" y="10950"/>
                </a:cubicBezTo>
                <a:cubicBezTo>
                  <a:pt x="10569" y="10982"/>
                  <a:pt x="10577" y="11023"/>
                  <a:pt x="10586" y="11056"/>
                </a:cubicBezTo>
                <a:lnTo>
                  <a:pt x="10586" y="11171"/>
                </a:lnTo>
                <a:lnTo>
                  <a:pt x="10586" y="11237"/>
                </a:lnTo>
                <a:lnTo>
                  <a:pt x="10586" y="11253"/>
                </a:lnTo>
                <a:lnTo>
                  <a:pt x="9553" y="11253"/>
                </a:lnTo>
                <a:cubicBezTo>
                  <a:pt x="9479" y="11253"/>
                  <a:pt x="9413" y="11261"/>
                  <a:pt x="9348" y="11269"/>
                </a:cubicBezTo>
                <a:cubicBezTo>
                  <a:pt x="9331" y="11269"/>
                  <a:pt x="9315" y="11269"/>
                  <a:pt x="9307" y="11278"/>
                </a:cubicBezTo>
                <a:cubicBezTo>
                  <a:pt x="9266" y="11237"/>
                  <a:pt x="9225" y="11204"/>
                  <a:pt x="9184" y="11163"/>
                </a:cubicBezTo>
                <a:cubicBezTo>
                  <a:pt x="9182" y="11161"/>
                  <a:pt x="9181" y="11161"/>
                  <a:pt x="9179" y="11161"/>
                </a:cubicBezTo>
                <a:cubicBezTo>
                  <a:pt x="9173" y="11161"/>
                  <a:pt x="9169" y="11173"/>
                  <a:pt x="9175" y="11179"/>
                </a:cubicBezTo>
                <a:cubicBezTo>
                  <a:pt x="9208" y="11212"/>
                  <a:pt x="9241" y="11245"/>
                  <a:pt x="9274" y="11278"/>
                </a:cubicBezTo>
                <a:lnTo>
                  <a:pt x="9192" y="11278"/>
                </a:lnTo>
                <a:cubicBezTo>
                  <a:pt x="9134" y="11228"/>
                  <a:pt x="9069" y="11179"/>
                  <a:pt x="9011" y="11130"/>
                </a:cubicBezTo>
                <a:cubicBezTo>
                  <a:pt x="9009" y="11128"/>
                  <a:pt x="9007" y="11127"/>
                  <a:pt x="9005" y="11127"/>
                </a:cubicBezTo>
                <a:cubicBezTo>
                  <a:pt x="9000" y="11127"/>
                  <a:pt x="8997" y="11132"/>
                  <a:pt x="9003" y="11138"/>
                </a:cubicBezTo>
                <a:cubicBezTo>
                  <a:pt x="9052" y="11187"/>
                  <a:pt x="9102" y="11237"/>
                  <a:pt x="9167" y="11278"/>
                </a:cubicBezTo>
                <a:lnTo>
                  <a:pt x="8839" y="11278"/>
                </a:lnTo>
                <a:cubicBezTo>
                  <a:pt x="8839" y="11237"/>
                  <a:pt x="8839" y="11196"/>
                  <a:pt x="8831" y="11155"/>
                </a:cubicBezTo>
                <a:lnTo>
                  <a:pt x="8831" y="11015"/>
                </a:lnTo>
                <a:cubicBezTo>
                  <a:pt x="8831" y="10966"/>
                  <a:pt x="8823" y="10925"/>
                  <a:pt x="8815" y="10884"/>
                </a:cubicBezTo>
                <a:lnTo>
                  <a:pt x="8815" y="10835"/>
                </a:lnTo>
                <a:lnTo>
                  <a:pt x="9028" y="10835"/>
                </a:lnTo>
                <a:cubicBezTo>
                  <a:pt x="9044" y="10851"/>
                  <a:pt x="9061" y="10868"/>
                  <a:pt x="9077" y="10884"/>
                </a:cubicBezTo>
                <a:lnTo>
                  <a:pt x="9085" y="10876"/>
                </a:lnTo>
                <a:cubicBezTo>
                  <a:pt x="9077" y="10859"/>
                  <a:pt x="9061" y="10851"/>
                  <a:pt x="9052" y="10835"/>
                </a:cubicBezTo>
                <a:close/>
                <a:moveTo>
                  <a:pt x="6109" y="10818"/>
                </a:moveTo>
                <a:lnTo>
                  <a:pt x="6117" y="10827"/>
                </a:lnTo>
                <a:cubicBezTo>
                  <a:pt x="6166" y="10827"/>
                  <a:pt x="6216" y="10827"/>
                  <a:pt x="6265" y="10835"/>
                </a:cubicBezTo>
                <a:cubicBezTo>
                  <a:pt x="6298" y="10851"/>
                  <a:pt x="6322" y="10876"/>
                  <a:pt x="6355" y="10892"/>
                </a:cubicBezTo>
                <a:cubicBezTo>
                  <a:pt x="6363" y="10892"/>
                  <a:pt x="6363" y="10892"/>
                  <a:pt x="6363" y="10884"/>
                </a:cubicBezTo>
                <a:lnTo>
                  <a:pt x="6298" y="10835"/>
                </a:lnTo>
                <a:lnTo>
                  <a:pt x="6470" y="10859"/>
                </a:lnTo>
                <a:cubicBezTo>
                  <a:pt x="6519" y="10892"/>
                  <a:pt x="6568" y="10917"/>
                  <a:pt x="6617" y="10941"/>
                </a:cubicBezTo>
                <a:cubicBezTo>
                  <a:pt x="6626" y="10941"/>
                  <a:pt x="6634" y="10933"/>
                  <a:pt x="6617" y="10933"/>
                </a:cubicBezTo>
                <a:cubicBezTo>
                  <a:pt x="6576" y="10917"/>
                  <a:pt x="6544" y="10892"/>
                  <a:pt x="6503" y="10868"/>
                </a:cubicBezTo>
                <a:cubicBezTo>
                  <a:pt x="6535" y="10868"/>
                  <a:pt x="6560" y="10876"/>
                  <a:pt x="6585" y="10876"/>
                </a:cubicBezTo>
                <a:cubicBezTo>
                  <a:pt x="6634" y="10879"/>
                  <a:pt x="6684" y="10879"/>
                  <a:pt x="6734" y="10879"/>
                </a:cubicBezTo>
                <a:cubicBezTo>
                  <a:pt x="6835" y="10879"/>
                  <a:pt x="6937" y="10876"/>
                  <a:pt x="7036" y="10876"/>
                </a:cubicBezTo>
                <a:cubicBezTo>
                  <a:pt x="7036" y="10925"/>
                  <a:pt x="7044" y="10974"/>
                  <a:pt x="7052" y="11023"/>
                </a:cubicBezTo>
                <a:cubicBezTo>
                  <a:pt x="7060" y="11048"/>
                  <a:pt x="7068" y="11073"/>
                  <a:pt x="7068" y="11105"/>
                </a:cubicBezTo>
                <a:cubicBezTo>
                  <a:pt x="7068" y="11122"/>
                  <a:pt x="7068" y="11138"/>
                  <a:pt x="7068" y="11163"/>
                </a:cubicBezTo>
                <a:cubicBezTo>
                  <a:pt x="6995" y="11097"/>
                  <a:pt x="6913" y="11032"/>
                  <a:pt x="6831" y="10974"/>
                </a:cubicBezTo>
                <a:cubicBezTo>
                  <a:pt x="6829" y="10973"/>
                  <a:pt x="6828" y="10973"/>
                  <a:pt x="6827" y="10973"/>
                </a:cubicBezTo>
                <a:cubicBezTo>
                  <a:pt x="6820" y="10973"/>
                  <a:pt x="6815" y="10991"/>
                  <a:pt x="6822" y="10991"/>
                </a:cubicBezTo>
                <a:cubicBezTo>
                  <a:pt x="6904" y="11048"/>
                  <a:pt x="6995" y="11114"/>
                  <a:pt x="7068" y="11179"/>
                </a:cubicBezTo>
                <a:cubicBezTo>
                  <a:pt x="7068" y="11212"/>
                  <a:pt x="7060" y="11237"/>
                  <a:pt x="7060" y="11269"/>
                </a:cubicBezTo>
                <a:lnTo>
                  <a:pt x="6962" y="11269"/>
                </a:lnTo>
                <a:cubicBezTo>
                  <a:pt x="6929" y="11253"/>
                  <a:pt x="6904" y="11237"/>
                  <a:pt x="6880" y="11220"/>
                </a:cubicBezTo>
                <a:cubicBezTo>
                  <a:pt x="6872" y="11220"/>
                  <a:pt x="6863" y="11228"/>
                  <a:pt x="6872" y="11228"/>
                </a:cubicBezTo>
                <a:lnTo>
                  <a:pt x="6937" y="11269"/>
                </a:lnTo>
                <a:lnTo>
                  <a:pt x="6831" y="11269"/>
                </a:lnTo>
                <a:cubicBezTo>
                  <a:pt x="6765" y="11269"/>
                  <a:pt x="6691" y="11261"/>
                  <a:pt x="6626" y="11253"/>
                </a:cubicBezTo>
                <a:cubicBezTo>
                  <a:pt x="6585" y="11249"/>
                  <a:pt x="6544" y="11247"/>
                  <a:pt x="6504" y="11247"/>
                </a:cubicBezTo>
                <a:cubicBezTo>
                  <a:pt x="6464" y="11247"/>
                  <a:pt x="6425" y="11249"/>
                  <a:pt x="6388" y="11253"/>
                </a:cubicBezTo>
                <a:lnTo>
                  <a:pt x="6396" y="11261"/>
                </a:lnTo>
                <a:cubicBezTo>
                  <a:pt x="6207" y="11278"/>
                  <a:pt x="6011" y="11286"/>
                  <a:pt x="5822" y="11286"/>
                </a:cubicBezTo>
                <a:lnTo>
                  <a:pt x="5519" y="11286"/>
                </a:lnTo>
                <a:cubicBezTo>
                  <a:pt x="5519" y="11278"/>
                  <a:pt x="5519" y="11269"/>
                  <a:pt x="5519" y="11261"/>
                </a:cubicBezTo>
                <a:lnTo>
                  <a:pt x="5519" y="11138"/>
                </a:lnTo>
                <a:lnTo>
                  <a:pt x="5519" y="11023"/>
                </a:lnTo>
                <a:cubicBezTo>
                  <a:pt x="5519" y="10982"/>
                  <a:pt x="5519" y="10950"/>
                  <a:pt x="5519" y="10909"/>
                </a:cubicBezTo>
                <a:cubicBezTo>
                  <a:pt x="5510" y="10892"/>
                  <a:pt x="5510" y="10884"/>
                  <a:pt x="5502" y="10868"/>
                </a:cubicBezTo>
                <a:lnTo>
                  <a:pt x="5510" y="10868"/>
                </a:lnTo>
                <a:cubicBezTo>
                  <a:pt x="5568" y="10859"/>
                  <a:pt x="5617" y="10851"/>
                  <a:pt x="5666" y="10843"/>
                </a:cubicBezTo>
                <a:cubicBezTo>
                  <a:pt x="5683" y="10841"/>
                  <a:pt x="5699" y="10841"/>
                  <a:pt x="5715" y="10841"/>
                </a:cubicBezTo>
                <a:cubicBezTo>
                  <a:pt x="5778" y="10841"/>
                  <a:pt x="5838" y="10851"/>
                  <a:pt x="5904" y="10851"/>
                </a:cubicBezTo>
                <a:cubicBezTo>
                  <a:pt x="5978" y="10843"/>
                  <a:pt x="6027" y="10827"/>
                  <a:pt x="6093" y="10818"/>
                </a:cubicBezTo>
                <a:close/>
                <a:moveTo>
                  <a:pt x="2961" y="11064"/>
                </a:moveTo>
                <a:cubicBezTo>
                  <a:pt x="2961" y="11073"/>
                  <a:pt x="2969" y="11089"/>
                  <a:pt x="2977" y="11105"/>
                </a:cubicBezTo>
                <a:cubicBezTo>
                  <a:pt x="2977" y="11114"/>
                  <a:pt x="2985" y="11130"/>
                  <a:pt x="2985" y="11138"/>
                </a:cubicBezTo>
                <a:cubicBezTo>
                  <a:pt x="2985" y="11146"/>
                  <a:pt x="2985" y="11155"/>
                  <a:pt x="2985" y="11163"/>
                </a:cubicBezTo>
                <a:cubicBezTo>
                  <a:pt x="2985" y="11196"/>
                  <a:pt x="3010" y="11228"/>
                  <a:pt x="3010" y="11261"/>
                </a:cubicBezTo>
                <a:lnTo>
                  <a:pt x="2985" y="11310"/>
                </a:lnTo>
                <a:cubicBezTo>
                  <a:pt x="2961" y="11261"/>
                  <a:pt x="2952" y="11204"/>
                  <a:pt x="2944" y="11146"/>
                </a:cubicBezTo>
                <a:cubicBezTo>
                  <a:pt x="2944" y="11130"/>
                  <a:pt x="2952" y="11105"/>
                  <a:pt x="2952" y="11081"/>
                </a:cubicBezTo>
                <a:cubicBezTo>
                  <a:pt x="2952" y="11073"/>
                  <a:pt x="2961" y="11073"/>
                  <a:pt x="2961" y="11064"/>
                </a:cubicBezTo>
                <a:close/>
                <a:moveTo>
                  <a:pt x="3797" y="10761"/>
                </a:moveTo>
                <a:cubicBezTo>
                  <a:pt x="3797" y="10802"/>
                  <a:pt x="3789" y="10851"/>
                  <a:pt x="3789" y="10892"/>
                </a:cubicBezTo>
                <a:cubicBezTo>
                  <a:pt x="3781" y="10950"/>
                  <a:pt x="3781" y="11007"/>
                  <a:pt x="3789" y="11064"/>
                </a:cubicBezTo>
                <a:lnTo>
                  <a:pt x="3789" y="11073"/>
                </a:lnTo>
                <a:cubicBezTo>
                  <a:pt x="3797" y="11122"/>
                  <a:pt x="3805" y="11171"/>
                  <a:pt x="3805" y="11220"/>
                </a:cubicBezTo>
                <a:cubicBezTo>
                  <a:pt x="3805" y="11253"/>
                  <a:pt x="3805" y="11286"/>
                  <a:pt x="3805" y="11310"/>
                </a:cubicBezTo>
                <a:lnTo>
                  <a:pt x="3723" y="11310"/>
                </a:lnTo>
                <a:cubicBezTo>
                  <a:pt x="3658" y="11310"/>
                  <a:pt x="3592" y="11302"/>
                  <a:pt x="3526" y="11294"/>
                </a:cubicBezTo>
                <a:cubicBezTo>
                  <a:pt x="3576" y="11228"/>
                  <a:pt x="3617" y="11155"/>
                  <a:pt x="3649" y="11073"/>
                </a:cubicBezTo>
                <a:cubicBezTo>
                  <a:pt x="3699" y="10974"/>
                  <a:pt x="3748" y="10868"/>
                  <a:pt x="3789" y="10761"/>
                </a:cubicBezTo>
                <a:close/>
                <a:moveTo>
                  <a:pt x="3887" y="10769"/>
                </a:moveTo>
                <a:cubicBezTo>
                  <a:pt x="3920" y="10777"/>
                  <a:pt x="3961" y="10777"/>
                  <a:pt x="3994" y="10786"/>
                </a:cubicBezTo>
                <a:lnTo>
                  <a:pt x="4018" y="10786"/>
                </a:lnTo>
                <a:cubicBezTo>
                  <a:pt x="4035" y="10794"/>
                  <a:pt x="4051" y="10802"/>
                  <a:pt x="4059" y="10810"/>
                </a:cubicBezTo>
                <a:cubicBezTo>
                  <a:pt x="4062" y="10813"/>
                  <a:pt x="4064" y="10814"/>
                  <a:pt x="4066" y="10814"/>
                </a:cubicBezTo>
                <a:cubicBezTo>
                  <a:pt x="4071" y="10814"/>
                  <a:pt x="4073" y="10808"/>
                  <a:pt x="4067" y="10802"/>
                </a:cubicBezTo>
                <a:cubicBezTo>
                  <a:pt x="4067" y="10794"/>
                  <a:pt x="4059" y="10794"/>
                  <a:pt x="4051" y="10786"/>
                </a:cubicBezTo>
                <a:lnTo>
                  <a:pt x="4051" y="10786"/>
                </a:lnTo>
                <a:cubicBezTo>
                  <a:pt x="4108" y="10794"/>
                  <a:pt x="4158" y="10802"/>
                  <a:pt x="4215" y="10802"/>
                </a:cubicBezTo>
                <a:cubicBezTo>
                  <a:pt x="4404" y="10802"/>
                  <a:pt x="4584" y="10810"/>
                  <a:pt x="4773" y="10818"/>
                </a:cubicBezTo>
                <a:cubicBezTo>
                  <a:pt x="4855" y="10818"/>
                  <a:pt x="4945" y="10843"/>
                  <a:pt x="5027" y="10851"/>
                </a:cubicBezTo>
                <a:lnTo>
                  <a:pt x="5051" y="10851"/>
                </a:lnTo>
                <a:lnTo>
                  <a:pt x="5084" y="10876"/>
                </a:lnTo>
                <a:cubicBezTo>
                  <a:pt x="5125" y="10909"/>
                  <a:pt x="5166" y="10941"/>
                  <a:pt x="5207" y="10982"/>
                </a:cubicBezTo>
                <a:cubicBezTo>
                  <a:pt x="5248" y="11015"/>
                  <a:pt x="5297" y="11048"/>
                  <a:pt x="5347" y="11089"/>
                </a:cubicBezTo>
                <a:cubicBezTo>
                  <a:pt x="5347" y="11089"/>
                  <a:pt x="5355" y="11089"/>
                  <a:pt x="5347" y="11081"/>
                </a:cubicBezTo>
                <a:cubicBezTo>
                  <a:pt x="5265" y="11015"/>
                  <a:pt x="5183" y="10941"/>
                  <a:pt x="5101" y="10876"/>
                </a:cubicBezTo>
                <a:lnTo>
                  <a:pt x="5068" y="10859"/>
                </a:lnTo>
                <a:lnTo>
                  <a:pt x="5068" y="10859"/>
                </a:lnTo>
                <a:cubicBezTo>
                  <a:pt x="5125" y="10868"/>
                  <a:pt x="5191" y="10868"/>
                  <a:pt x="5248" y="10884"/>
                </a:cubicBezTo>
                <a:cubicBezTo>
                  <a:pt x="5289" y="10884"/>
                  <a:pt x="5338" y="10884"/>
                  <a:pt x="5388" y="10876"/>
                </a:cubicBezTo>
                <a:lnTo>
                  <a:pt x="5404" y="10876"/>
                </a:lnTo>
                <a:cubicBezTo>
                  <a:pt x="5404" y="10892"/>
                  <a:pt x="5412" y="10909"/>
                  <a:pt x="5420" y="10925"/>
                </a:cubicBezTo>
                <a:cubicBezTo>
                  <a:pt x="5420" y="10958"/>
                  <a:pt x="5420" y="10991"/>
                  <a:pt x="5420" y="11023"/>
                </a:cubicBezTo>
                <a:lnTo>
                  <a:pt x="5420" y="11269"/>
                </a:lnTo>
                <a:cubicBezTo>
                  <a:pt x="5412" y="11278"/>
                  <a:pt x="5420" y="11286"/>
                  <a:pt x="5420" y="11294"/>
                </a:cubicBezTo>
                <a:lnTo>
                  <a:pt x="5174" y="11294"/>
                </a:lnTo>
                <a:cubicBezTo>
                  <a:pt x="5084" y="11294"/>
                  <a:pt x="4994" y="11294"/>
                  <a:pt x="4904" y="11310"/>
                </a:cubicBezTo>
                <a:cubicBezTo>
                  <a:pt x="4834" y="11316"/>
                  <a:pt x="4761" y="11322"/>
                  <a:pt x="4689" y="11322"/>
                </a:cubicBezTo>
                <a:cubicBezTo>
                  <a:pt x="4659" y="11322"/>
                  <a:pt x="4629" y="11321"/>
                  <a:pt x="4600" y="11319"/>
                </a:cubicBezTo>
                <a:lnTo>
                  <a:pt x="4600" y="11327"/>
                </a:lnTo>
                <a:cubicBezTo>
                  <a:pt x="4412" y="11327"/>
                  <a:pt x="4223" y="11310"/>
                  <a:pt x="4035" y="11310"/>
                </a:cubicBezTo>
                <a:lnTo>
                  <a:pt x="3936" y="11310"/>
                </a:lnTo>
                <a:cubicBezTo>
                  <a:pt x="3928" y="11302"/>
                  <a:pt x="3928" y="11294"/>
                  <a:pt x="3928" y="11278"/>
                </a:cubicBezTo>
                <a:lnTo>
                  <a:pt x="3928" y="11196"/>
                </a:lnTo>
                <a:cubicBezTo>
                  <a:pt x="3928" y="11146"/>
                  <a:pt x="3912" y="11097"/>
                  <a:pt x="3895" y="11048"/>
                </a:cubicBezTo>
                <a:cubicBezTo>
                  <a:pt x="3887" y="10991"/>
                  <a:pt x="3887" y="10941"/>
                  <a:pt x="3895" y="10892"/>
                </a:cubicBezTo>
                <a:cubicBezTo>
                  <a:pt x="3895" y="10851"/>
                  <a:pt x="3895" y="10810"/>
                  <a:pt x="3887" y="10769"/>
                </a:cubicBezTo>
                <a:close/>
                <a:moveTo>
                  <a:pt x="2909" y="11165"/>
                </a:moveTo>
                <a:cubicBezTo>
                  <a:pt x="2920" y="11184"/>
                  <a:pt x="2921" y="11199"/>
                  <a:pt x="2928" y="11220"/>
                </a:cubicBezTo>
                <a:cubicBezTo>
                  <a:pt x="2928" y="11253"/>
                  <a:pt x="2944" y="11294"/>
                  <a:pt x="2969" y="11319"/>
                </a:cubicBezTo>
                <a:cubicBezTo>
                  <a:pt x="2969" y="11323"/>
                  <a:pt x="2971" y="11325"/>
                  <a:pt x="2973" y="11325"/>
                </a:cubicBezTo>
                <a:cubicBezTo>
                  <a:pt x="2974" y="11325"/>
                  <a:pt x="2974" y="11324"/>
                  <a:pt x="2975" y="11324"/>
                </a:cubicBezTo>
                <a:lnTo>
                  <a:pt x="2975" y="11324"/>
                </a:lnTo>
                <a:cubicBezTo>
                  <a:pt x="2967" y="11347"/>
                  <a:pt x="2952" y="11369"/>
                  <a:pt x="2944" y="11384"/>
                </a:cubicBezTo>
                <a:cubicBezTo>
                  <a:pt x="2936" y="11360"/>
                  <a:pt x="2928" y="11327"/>
                  <a:pt x="2920" y="11302"/>
                </a:cubicBezTo>
                <a:cubicBezTo>
                  <a:pt x="2920" y="11294"/>
                  <a:pt x="2911" y="11286"/>
                  <a:pt x="2911" y="11278"/>
                </a:cubicBezTo>
                <a:cubicBezTo>
                  <a:pt x="2903" y="11245"/>
                  <a:pt x="2895" y="11220"/>
                  <a:pt x="2887" y="11187"/>
                </a:cubicBezTo>
                <a:cubicBezTo>
                  <a:pt x="2902" y="11180"/>
                  <a:pt x="2903" y="11172"/>
                  <a:pt x="2909" y="11165"/>
                </a:cubicBezTo>
                <a:close/>
                <a:moveTo>
                  <a:pt x="9667" y="11384"/>
                </a:moveTo>
                <a:cubicBezTo>
                  <a:pt x="9659" y="11384"/>
                  <a:pt x="9659" y="11392"/>
                  <a:pt x="9667" y="11392"/>
                </a:cubicBezTo>
                <a:cubicBezTo>
                  <a:pt x="9667" y="11398"/>
                  <a:pt x="9667" y="11400"/>
                  <a:pt x="9667" y="11404"/>
                </a:cubicBezTo>
                <a:lnTo>
                  <a:pt x="9667" y="11404"/>
                </a:lnTo>
                <a:lnTo>
                  <a:pt x="9635" y="11384"/>
                </a:lnTo>
                <a:close/>
                <a:moveTo>
                  <a:pt x="2862" y="11237"/>
                </a:moveTo>
                <a:cubicBezTo>
                  <a:pt x="2870" y="11261"/>
                  <a:pt x="2879" y="11278"/>
                  <a:pt x="2887" y="11294"/>
                </a:cubicBezTo>
                <a:cubicBezTo>
                  <a:pt x="2887" y="11310"/>
                  <a:pt x="2895" y="11327"/>
                  <a:pt x="2895" y="11343"/>
                </a:cubicBezTo>
                <a:cubicBezTo>
                  <a:pt x="2898" y="11349"/>
                  <a:pt x="2899" y="11351"/>
                  <a:pt x="2899" y="11351"/>
                </a:cubicBezTo>
                <a:cubicBezTo>
                  <a:pt x="2898" y="11351"/>
                  <a:pt x="2897" y="11349"/>
                  <a:pt x="2896" y="11349"/>
                </a:cubicBezTo>
                <a:cubicBezTo>
                  <a:pt x="2895" y="11349"/>
                  <a:pt x="2895" y="11349"/>
                  <a:pt x="2895" y="11351"/>
                </a:cubicBezTo>
                <a:cubicBezTo>
                  <a:pt x="2903" y="11376"/>
                  <a:pt x="2911" y="11401"/>
                  <a:pt x="2920" y="11433"/>
                </a:cubicBezTo>
                <a:lnTo>
                  <a:pt x="2895" y="11474"/>
                </a:lnTo>
                <a:cubicBezTo>
                  <a:pt x="2895" y="11450"/>
                  <a:pt x="2879" y="11433"/>
                  <a:pt x="2870" y="11409"/>
                </a:cubicBezTo>
                <a:cubicBezTo>
                  <a:pt x="2854" y="11368"/>
                  <a:pt x="2838" y="11327"/>
                  <a:pt x="2838" y="11278"/>
                </a:cubicBezTo>
                <a:cubicBezTo>
                  <a:pt x="2854" y="11261"/>
                  <a:pt x="2854" y="11253"/>
                  <a:pt x="2862" y="11237"/>
                </a:cubicBezTo>
                <a:close/>
                <a:moveTo>
                  <a:pt x="14816" y="10876"/>
                </a:moveTo>
                <a:lnTo>
                  <a:pt x="14816" y="10876"/>
                </a:lnTo>
                <a:cubicBezTo>
                  <a:pt x="14857" y="10925"/>
                  <a:pt x="14890" y="10982"/>
                  <a:pt x="14931" y="11048"/>
                </a:cubicBezTo>
                <a:cubicBezTo>
                  <a:pt x="14931" y="11048"/>
                  <a:pt x="14931" y="11056"/>
                  <a:pt x="14931" y="11064"/>
                </a:cubicBezTo>
                <a:cubicBezTo>
                  <a:pt x="14972" y="11187"/>
                  <a:pt x="15005" y="11310"/>
                  <a:pt x="15038" y="11442"/>
                </a:cubicBezTo>
                <a:cubicBezTo>
                  <a:pt x="15046" y="11466"/>
                  <a:pt x="15062" y="11499"/>
                  <a:pt x="15071" y="11532"/>
                </a:cubicBezTo>
                <a:cubicBezTo>
                  <a:pt x="15054" y="11515"/>
                  <a:pt x="15046" y="11491"/>
                  <a:pt x="15038" y="11474"/>
                </a:cubicBezTo>
                <a:cubicBezTo>
                  <a:pt x="15021" y="11433"/>
                  <a:pt x="14997" y="11384"/>
                  <a:pt x="14964" y="11343"/>
                </a:cubicBezTo>
                <a:cubicBezTo>
                  <a:pt x="14956" y="11302"/>
                  <a:pt x="14948" y="11269"/>
                  <a:pt x="14939" y="11237"/>
                </a:cubicBezTo>
                <a:cubicBezTo>
                  <a:pt x="14898" y="11114"/>
                  <a:pt x="14857" y="10991"/>
                  <a:pt x="14816" y="10876"/>
                </a:cubicBezTo>
                <a:close/>
                <a:moveTo>
                  <a:pt x="15210" y="11499"/>
                </a:moveTo>
                <a:lnTo>
                  <a:pt x="15210" y="11499"/>
                </a:lnTo>
                <a:cubicBezTo>
                  <a:pt x="15218" y="11507"/>
                  <a:pt x="15226" y="11524"/>
                  <a:pt x="15243" y="11540"/>
                </a:cubicBezTo>
                <a:lnTo>
                  <a:pt x="15226" y="11540"/>
                </a:lnTo>
                <a:lnTo>
                  <a:pt x="15226" y="11532"/>
                </a:lnTo>
                <a:cubicBezTo>
                  <a:pt x="15226" y="11524"/>
                  <a:pt x="15218" y="11515"/>
                  <a:pt x="15210" y="11499"/>
                </a:cubicBezTo>
                <a:close/>
                <a:moveTo>
                  <a:pt x="8946" y="11474"/>
                </a:moveTo>
                <a:lnTo>
                  <a:pt x="8946" y="11474"/>
                </a:lnTo>
                <a:cubicBezTo>
                  <a:pt x="8981" y="11502"/>
                  <a:pt x="9022" y="11530"/>
                  <a:pt x="9064" y="11553"/>
                </a:cubicBezTo>
                <a:lnTo>
                  <a:pt x="9064" y="11553"/>
                </a:lnTo>
                <a:cubicBezTo>
                  <a:pt x="9025" y="11530"/>
                  <a:pt x="8985" y="11506"/>
                  <a:pt x="8946" y="11474"/>
                </a:cubicBezTo>
                <a:close/>
                <a:moveTo>
                  <a:pt x="2821" y="11310"/>
                </a:moveTo>
                <a:cubicBezTo>
                  <a:pt x="2821" y="11343"/>
                  <a:pt x="2829" y="11376"/>
                  <a:pt x="2838" y="11409"/>
                </a:cubicBezTo>
                <a:cubicBezTo>
                  <a:pt x="2846" y="11433"/>
                  <a:pt x="2854" y="11450"/>
                  <a:pt x="2862" y="11474"/>
                </a:cubicBezTo>
                <a:cubicBezTo>
                  <a:pt x="2870" y="11491"/>
                  <a:pt x="2870" y="11499"/>
                  <a:pt x="2879" y="11507"/>
                </a:cubicBezTo>
                <a:lnTo>
                  <a:pt x="2879" y="11524"/>
                </a:lnTo>
                <a:cubicBezTo>
                  <a:pt x="2870" y="11532"/>
                  <a:pt x="2862" y="11548"/>
                  <a:pt x="2854" y="11565"/>
                </a:cubicBezTo>
                <a:cubicBezTo>
                  <a:pt x="2854" y="11540"/>
                  <a:pt x="2846" y="11507"/>
                  <a:pt x="2846" y="11483"/>
                </a:cubicBezTo>
                <a:cubicBezTo>
                  <a:pt x="2829" y="11442"/>
                  <a:pt x="2813" y="11401"/>
                  <a:pt x="2788" y="11360"/>
                </a:cubicBezTo>
                <a:cubicBezTo>
                  <a:pt x="2805" y="11343"/>
                  <a:pt x="2813" y="11327"/>
                  <a:pt x="2821" y="11310"/>
                </a:cubicBezTo>
                <a:close/>
                <a:moveTo>
                  <a:pt x="9602" y="11384"/>
                </a:moveTo>
                <a:cubicBezTo>
                  <a:pt x="9626" y="11392"/>
                  <a:pt x="9651" y="11409"/>
                  <a:pt x="9676" y="11425"/>
                </a:cubicBezTo>
                <a:lnTo>
                  <a:pt x="9676" y="11433"/>
                </a:lnTo>
                <a:lnTo>
                  <a:pt x="9676" y="11458"/>
                </a:lnTo>
                <a:cubicBezTo>
                  <a:pt x="9676" y="11491"/>
                  <a:pt x="9692" y="11524"/>
                  <a:pt x="9692" y="11565"/>
                </a:cubicBezTo>
                <a:cubicBezTo>
                  <a:pt x="9692" y="11573"/>
                  <a:pt x="9692" y="11589"/>
                  <a:pt x="9692" y="11597"/>
                </a:cubicBezTo>
                <a:cubicBezTo>
                  <a:pt x="9651" y="11565"/>
                  <a:pt x="9610" y="11532"/>
                  <a:pt x="9569" y="11499"/>
                </a:cubicBezTo>
                <a:cubicBezTo>
                  <a:pt x="9528" y="11466"/>
                  <a:pt x="9471" y="11425"/>
                  <a:pt x="9430" y="11384"/>
                </a:cubicBezTo>
                <a:close/>
                <a:moveTo>
                  <a:pt x="2739" y="11450"/>
                </a:moveTo>
                <a:lnTo>
                  <a:pt x="2739" y="11466"/>
                </a:lnTo>
                <a:cubicBezTo>
                  <a:pt x="2747" y="11499"/>
                  <a:pt x="2756" y="11532"/>
                  <a:pt x="2764" y="11565"/>
                </a:cubicBezTo>
                <a:cubicBezTo>
                  <a:pt x="2772" y="11597"/>
                  <a:pt x="2772" y="11630"/>
                  <a:pt x="2772" y="11663"/>
                </a:cubicBezTo>
                <a:cubicBezTo>
                  <a:pt x="2764" y="11638"/>
                  <a:pt x="2739" y="11622"/>
                  <a:pt x="2731" y="11597"/>
                </a:cubicBezTo>
                <a:cubicBezTo>
                  <a:pt x="2715" y="11573"/>
                  <a:pt x="2706" y="11548"/>
                  <a:pt x="2698" y="11515"/>
                </a:cubicBezTo>
                <a:lnTo>
                  <a:pt x="2739" y="11450"/>
                </a:lnTo>
                <a:close/>
                <a:moveTo>
                  <a:pt x="2772" y="11392"/>
                </a:moveTo>
                <a:cubicBezTo>
                  <a:pt x="2788" y="11425"/>
                  <a:pt x="2805" y="11466"/>
                  <a:pt x="2813" y="11499"/>
                </a:cubicBezTo>
                <a:cubicBezTo>
                  <a:pt x="2821" y="11532"/>
                  <a:pt x="2821" y="11556"/>
                  <a:pt x="2821" y="11581"/>
                </a:cubicBezTo>
                <a:cubicBezTo>
                  <a:pt x="2829" y="11597"/>
                  <a:pt x="2829" y="11614"/>
                  <a:pt x="2838" y="11622"/>
                </a:cubicBezTo>
                <a:cubicBezTo>
                  <a:pt x="2829" y="11638"/>
                  <a:pt x="2821" y="11655"/>
                  <a:pt x="2821" y="11671"/>
                </a:cubicBezTo>
                <a:cubicBezTo>
                  <a:pt x="2805" y="11630"/>
                  <a:pt x="2805" y="11581"/>
                  <a:pt x="2797" y="11540"/>
                </a:cubicBezTo>
                <a:cubicBezTo>
                  <a:pt x="2788" y="11507"/>
                  <a:pt x="2772" y="11466"/>
                  <a:pt x="2756" y="11425"/>
                </a:cubicBezTo>
                <a:lnTo>
                  <a:pt x="2772" y="11392"/>
                </a:lnTo>
                <a:close/>
                <a:moveTo>
                  <a:pt x="7634" y="11384"/>
                </a:moveTo>
                <a:cubicBezTo>
                  <a:pt x="7724" y="11392"/>
                  <a:pt x="7806" y="11409"/>
                  <a:pt x="7896" y="11409"/>
                </a:cubicBezTo>
                <a:lnTo>
                  <a:pt x="7921" y="11409"/>
                </a:lnTo>
                <a:cubicBezTo>
                  <a:pt x="7905" y="11474"/>
                  <a:pt x="7905" y="11540"/>
                  <a:pt x="7929" y="11597"/>
                </a:cubicBezTo>
                <a:lnTo>
                  <a:pt x="7929" y="11606"/>
                </a:lnTo>
                <a:cubicBezTo>
                  <a:pt x="7937" y="11622"/>
                  <a:pt x="7937" y="11647"/>
                  <a:pt x="7946" y="11671"/>
                </a:cubicBezTo>
                <a:cubicBezTo>
                  <a:pt x="7855" y="11606"/>
                  <a:pt x="7765" y="11540"/>
                  <a:pt x="7683" y="11466"/>
                </a:cubicBezTo>
                <a:lnTo>
                  <a:pt x="7577" y="11384"/>
                </a:lnTo>
                <a:close/>
                <a:moveTo>
                  <a:pt x="9405" y="11392"/>
                </a:moveTo>
                <a:cubicBezTo>
                  <a:pt x="9462" y="11425"/>
                  <a:pt x="9512" y="11474"/>
                  <a:pt x="9561" y="11515"/>
                </a:cubicBezTo>
                <a:cubicBezTo>
                  <a:pt x="9610" y="11556"/>
                  <a:pt x="9659" y="11589"/>
                  <a:pt x="9700" y="11630"/>
                </a:cubicBezTo>
                <a:lnTo>
                  <a:pt x="9700" y="11671"/>
                </a:lnTo>
                <a:cubicBezTo>
                  <a:pt x="9667" y="11647"/>
                  <a:pt x="9635" y="11622"/>
                  <a:pt x="9602" y="11597"/>
                </a:cubicBezTo>
                <a:cubicBezTo>
                  <a:pt x="9528" y="11540"/>
                  <a:pt x="9462" y="11491"/>
                  <a:pt x="9397" y="11433"/>
                </a:cubicBezTo>
                <a:cubicBezTo>
                  <a:pt x="9380" y="11425"/>
                  <a:pt x="9364" y="11409"/>
                  <a:pt x="9348" y="11401"/>
                </a:cubicBezTo>
                <a:lnTo>
                  <a:pt x="9405" y="11392"/>
                </a:lnTo>
                <a:close/>
                <a:moveTo>
                  <a:pt x="2772" y="11663"/>
                </a:moveTo>
                <a:lnTo>
                  <a:pt x="2772" y="11663"/>
                </a:lnTo>
                <a:cubicBezTo>
                  <a:pt x="2780" y="11688"/>
                  <a:pt x="2788" y="11704"/>
                  <a:pt x="2797" y="11720"/>
                </a:cubicBezTo>
                <a:cubicBezTo>
                  <a:pt x="2797" y="11728"/>
                  <a:pt x="2788" y="11737"/>
                  <a:pt x="2788" y="11745"/>
                </a:cubicBezTo>
                <a:cubicBezTo>
                  <a:pt x="2772" y="11720"/>
                  <a:pt x="2780" y="11696"/>
                  <a:pt x="2772" y="11663"/>
                </a:cubicBezTo>
                <a:close/>
                <a:moveTo>
                  <a:pt x="14349" y="11310"/>
                </a:moveTo>
                <a:cubicBezTo>
                  <a:pt x="14361" y="11328"/>
                  <a:pt x="14381" y="11342"/>
                  <a:pt x="14404" y="11342"/>
                </a:cubicBezTo>
                <a:cubicBezTo>
                  <a:pt x="14413" y="11342"/>
                  <a:pt x="14422" y="11340"/>
                  <a:pt x="14431" y="11335"/>
                </a:cubicBezTo>
                <a:cubicBezTo>
                  <a:pt x="14439" y="11335"/>
                  <a:pt x="14439" y="11343"/>
                  <a:pt x="14447" y="11351"/>
                </a:cubicBezTo>
                <a:cubicBezTo>
                  <a:pt x="14447" y="11355"/>
                  <a:pt x="14450" y="11357"/>
                  <a:pt x="14453" y="11357"/>
                </a:cubicBezTo>
                <a:cubicBezTo>
                  <a:pt x="14458" y="11357"/>
                  <a:pt x="14463" y="11353"/>
                  <a:pt x="14464" y="11344"/>
                </a:cubicBezTo>
                <a:lnTo>
                  <a:pt x="14464" y="11344"/>
                </a:lnTo>
                <a:cubicBezTo>
                  <a:pt x="14504" y="11388"/>
                  <a:pt x="14555" y="11413"/>
                  <a:pt x="14570" y="11474"/>
                </a:cubicBezTo>
                <a:cubicBezTo>
                  <a:pt x="14579" y="11515"/>
                  <a:pt x="14595" y="11556"/>
                  <a:pt x="14611" y="11597"/>
                </a:cubicBezTo>
                <a:cubicBezTo>
                  <a:pt x="14636" y="11647"/>
                  <a:pt x="14661" y="11696"/>
                  <a:pt x="14693" y="11737"/>
                </a:cubicBezTo>
                <a:cubicBezTo>
                  <a:pt x="14620" y="11728"/>
                  <a:pt x="14546" y="11724"/>
                  <a:pt x="14472" y="11724"/>
                </a:cubicBezTo>
                <a:cubicBezTo>
                  <a:pt x="14398" y="11724"/>
                  <a:pt x="14324" y="11728"/>
                  <a:pt x="14251" y="11737"/>
                </a:cubicBezTo>
                <a:cubicBezTo>
                  <a:pt x="14114" y="11759"/>
                  <a:pt x="13977" y="11769"/>
                  <a:pt x="13841" y="11769"/>
                </a:cubicBezTo>
                <a:cubicBezTo>
                  <a:pt x="13772" y="11769"/>
                  <a:pt x="13704" y="11767"/>
                  <a:pt x="13636" y="11761"/>
                </a:cubicBezTo>
                <a:cubicBezTo>
                  <a:pt x="13554" y="11761"/>
                  <a:pt x="13472" y="11758"/>
                  <a:pt x="13390" y="11758"/>
                </a:cubicBezTo>
                <a:cubicBezTo>
                  <a:pt x="13349" y="11758"/>
                  <a:pt x="13308" y="11759"/>
                  <a:pt x="13267" y="11761"/>
                </a:cubicBezTo>
                <a:lnTo>
                  <a:pt x="13267" y="11745"/>
                </a:lnTo>
                <a:lnTo>
                  <a:pt x="13267" y="11647"/>
                </a:lnTo>
                <a:lnTo>
                  <a:pt x="13267" y="11548"/>
                </a:lnTo>
                <a:cubicBezTo>
                  <a:pt x="13250" y="11491"/>
                  <a:pt x="13234" y="11433"/>
                  <a:pt x="13209" y="11384"/>
                </a:cubicBezTo>
                <a:cubicBezTo>
                  <a:pt x="13209" y="11368"/>
                  <a:pt x="13193" y="11360"/>
                  <a:pt x="13185" y="11360"/>
                </a:cubicBezTo>
                <a:lnTo>
                  <a:pt x="13242" y="11360"/>
                </a:lnTo>
                <a:cubicBezTo>
                  <a:pt x="13439" y="11360"/>
                  <a:pt x="13627" y="11335"/>
                  <a:pt x="13824" y="11335"/>
                </a:cubicBezTo>
                <a:lnTo>
                  <a:pt x="13865" y="11335"/>
                </a:lnTo>
                <a:cubicBezTo>
                  <a:pt x="13857" y="11335"/>
                  <a:pt x="13857" y="11351"/>
                  <a:pt x="13865" y="11351"/>
                </a:cubicBezTo>
                <a:cubicBezTo>
                  <a:pt x="14070" y="11474"/>
                  <a:pt x="14275" y="11597"/>
                  <a:pt x="14488" y="11712"/>
                </a:cubicBezTo>
                <a:cubicBezTo>
                  <a:pt x="14497" y="11712"/>
                  <a:pt x="14505" y="11704"/>
                  <a:pt x="14497" y="11696"/>
                </a:cubicBezTo>
                <a:cubicBezTo>
                  <a:pt x="14292" y="11573"/>
                  <a:pt x="14087" y="11458"/>
                  <a:pt x="13873" y="11335"/>
                </a:cubicBezTo>
                <a:cubicBezTo>
                  <a:pt x="13947" y="11319"/>
                  <a:pt x="14037" y="11310"/>
                  <a:pt x="14136" y="11310"/>
                </a:cubicBezTo>
                <a:cubicBezTo>
                  <a:pt x="14218" y="11368"/>
                  <a:pt x="14300" y="11433"/>
                  <a:pt x="14382" y="11491"/>
                </a:cubicBezTo>
                <a:cubicBezTo>
                  <a:pt x="14390" y="11491"/>
                  <a:pt x="14398" y="11474"/>
                  <a:pt x="14390" y="11474"/>
                </a:cubicBezTo>
                <a:lnTo>
                  <a:pt x="14169" y="11310"/>
                </a:lnTo>
                <a:lnTo>
                  <a:pt x="14283" y="11310"/>
                </a:lnTo>
                <a:cubicBezTo>
                  <a:pt x="14316" y="11335"/>
                  <a:pt x="14349" y="11368"/>
                  <a:pt x="14390" y="11392"/>
                </a:cubicBezTo>
                <a:cubicBezTo>
                  <a:pt x="14423" y="11417"/>
                  <a:pt x="14488" y="11450"/>
                  <a:pt x="14529" y="11491"/>
                </a:cubicBezTo>
                <a:cubicBezTo>
                  <a:pt x="14529" y="11491"/>
                  <a:pt x="14546" y="11491"/>
                  <a:pt x="14538" y="11483"/>
                </a:cubicBezTo>
                <a:cubicBezTo>
                  <a:pt x="14497" y="11442"/>
                  <a:pt x="14456" y="11417"/>
                  <a:pt x="14415" y="11384"/>
                </a:cubicBezTo>
                <a:cubicBezTo>
                  <a:pt x="14382" y="11368"/>
                  <a:pt x="14341" y="11335"/>
                  <a:pt x="14308" y="11310"/>
                </a:cubicBezTo>
                <a:close/>
                <a:moveTo>
                  <a:pt x="3256" y="11720"/>
                </a:moveTo>
                <a:lnTo>
                  <a:pt x="3256" y="11720"/>
                </a:lnTo>
                <a:cubicBezTo>
                  <a:pt x="3280" y="11737"/>
                  <a:pt x="3313" y="11753"/>
                  <a:pt x="3330" y="11778"/>
                </a:cubicBezTo>
                <a:cubicBezTo>
                  <a:pt x="3313" y="11753"/>
                  <a:pt x="3289" y="11737"/>
                  <a:pt x="3256" y="11720"/>
                </a:cubicBezTo>
                <a:close/>
                <a:moveTo>
                  <a:pt x="9774" y="11417"/>
                </a:moveTo>
                <a:cubicBezTo>
                  <a:pt x="9856" y="11483"/>
                  <a:pt x="9930" y="11548"/>
                  <a:pt x="10012" y="11614"/>
                </a:cubicBezTo>
                <a:cubicBezTo>
                  <a:pt x="10061" y="11647"/>
                  <a:pt x="10118" y="11688"/>
                  <a:pt x="10168" y="11720"/>
                </a:cubicBezTo>
                <a:cubicBezTo>
                  <a:pt x="10184" y="11737"/>
                  <a:pt x="10200" y="11745"/>
                  <a:pt x="10225" y="11753"/>
                </a:cubicBezTo>
                <a:lnTo>
                  <a:pt x="10241" y="11769"/>
                </a:lnTo>
                <a:lnTo>
                  <a:pt x="10143" y="11778"/>
                </a:lnTo>
                <a:cubicBezTo>
                  <a:pt x="10127" y="11769"/>
                  <a:pt x="10110" y="11753"/>
                  <a:pt x="10094" y="11745"/>
                </a:cubicBezTo>
                <a:lnTo>
                  <a:pt x="10094" y="11753"/>
                </a:lnTo>
                <a:cubicBezTo>
                  <a:pt x="10069" y="11737"/>
                  <a:pt x="10045" y="11712"/>
                  <a:pt x="10020" y="11696"/>
                </a:cubicBezTo>
                <a:cubicBezTo>
                  <a:pt x="9971" y="11655"/>
                  <a:pt x="9922" y="11614"/>
                  <a:pt x="9872" y="11573"/>
                </a:cubicBezTo>
                <a:lnTo>
                  <a:pt x="9790" y="11507"/>
                </a:lnTo>
                <a:cubicBezTo>
                  <a:pt x="9782" y="11483"/>
                  <a:pt x="9782" y="11466"/>
                  <a:pt x="9774" y="11442"/>
                </a:cubicBezTo>
                <a:cubicBezTo>
                  <a:pt x="9766" y="11425"/>
                  <a:pt x="9774" y="11425"/>
                  <a:pt x="9774" y="11417"/>
                </a:cubicBezTo>
                <a:close/>
                <a:moveTo>
                  <a:pt x="3338" y="11589"/>
                </a:moveTo>
                <a:cubicBezTo>
                  <a:pt x="3395" y="11638"/>
                  <a:pt x="3453" y="11688"/>
                  <a:pt x="3510" y="11737"/>
                </a:cubicBezTo>
                <a:cubicBezTo>
                  <a:pt x="3526" y="11761"/>
                  <a:pt x="3543" y="11778"/>
                  <a:pt x="3559" y="11794"/>
                </a:cubicBezTo>
                <a:lnTo>
                  <a:pt x="3494" y="11794"/>
                </a:lnTo>
                <a:cubicBezTo>
                  <a:pt x="3461" y="11778"/>
                  <a:pt x="3428" y="11753"/>
                  <a:pt x="3395" y="11728"/>
                </a:cubicBezTo>
                <a:cubicBezTo>
                  <a:pt x="3362" y="11696"/>
                  <a:pt x="3330" y="11671"/>
                  <a:pt x="3289" y="11638"/>
                </a:cubicBezTo>
                <a:lnTo>
                  <a:pt x="3338" y="11589"/>
                </a:lnTo>
                <a:close/>
                <a:moveTo>
                  <a:pt x="9799" y="11532"/>
                </a:moveTo>
                <a:lnTo>
                  <a:pt x="9872" y="11589"/>
                </a:lnTo>
                <a:cubicBezTo>
                  <a:pt x="9922" y="11630"/>
                  <a:pt x="9963" y="11671"/>
                  <a:pt x="10012" y="11712"/>
                </a:cubicBezTo>
                <a:cubicBezTo>
                  <a:pt x="10028" y="11728"/>
                  <a:pt x="10053" y="11745"/>
                  <a:pt x="10077" y="11761"/>
                </a:cubicBezTo>
                <a:lnTo>
                  <a:pt x="10110" y="11786"/>
                </a:lnTo>
                <a:cubicBezTo>
                  <a:pt x="10061" y="11794"/>
                  <a:pt x="10004" y="11794"/>
                  <a:pt x="9946" y="11794"/>
                </a:cubicBezTo>
                <a:lnTo>
                  <a:pt x="9815" y="11794"/>
                </a:lnTo>
                <a:cubicBezTo>
                  <a:pt x="9823" y="11769"/>
                  <a:pt x="9823" y="11745"/>
                  <a:pt x="9815" y="11720"/>
                </a:cubicBezTo>
                <a:lnTo>
                  <a:pt x="9815" y="11720"/>
                </a:lnTo>
                <a:cubicBezTo>
                  <a:pt x="9848" y="11753"/>
                  <a:pt x="9889" y="11778"/>
                  <a:pt x="9930" y="11786"/>
                </a:cubicBezTo>
                <a:cubicBezTo>
                  <a:pt x="9938" y="11786"/>
                  <a:pt x="9946" y="11778"/>
                  <a:pt x="9938" y="11778"/>
                </a:cubicBezTo>
                <a:cubicBezTo>
                  <a:pt x="9913" y="11753"/>
                  <a:pt x="9881" y="11737"/>
                  <a:pt x="9856" y="11720"/>
                </a:cubicBezTo>
                <a:cubicBezTo>
                  <a:pt x="9840" y="11712"/>
                  <a:pt x="9823" y="11696"/>
                  <a:pt x="9815" y="11688"/>
                </a:cubicBezTo>
                <a:lnTo>
                  <a:pt x="9815" y="11671"/>
                </a:lnTo>
                <a:cubicBezTo>
                  <a:pt x="9815" y="11630"/>
                  <a:pt x="9807" y="11589"/>
                  <a:pt x="9799" y="11556"/>
                </a:cubicBezTo>
                <a:lnTo>
                  <a:pt x="9799" y="11532"/>
                </a:lnTo>
                <a:close/>
                <a:moveTo>
                  <a:pt x="3280" y="11647"/>
                </a:moveTo>
                <a:cubicBezTo>
                  <a:pt x="3321" y="11679"/>
                  <a:pt x="3362" y="11712"/>
                  <a:pt x="3395" y="11745"/>
                </a:cubicBezTo>
                <a:cubicBezTo>
                  <a:pt x="3420" y="11761"/>
                  <a:pt x="3444" y="11786"/>
                  <a:pt x="3469" y="11802"/>
                </a:cubicBezTo>
                <a:lnTo>
                  <a:pt x="3403" y="11802"/>
                </a:lnTo>
                <a:cubicBezTo>
                  <a:pt x="3395" y="11786"/>
                  <a:pt x="3387" y="11778"/>
                  <a:pt x="3379" y="11769"/>
                </a:cubicBezTo>
                <a:cubicBezTo>
                  <a:pt x="3354" y="11745"/>
                  <a:pt x="3321" y="11720"/>
                  <a:pt x="3289" y="11704"/>
                </a:cubicBezTo>
                <a:cubicBezTo>
                  <a:pt x="3272" y="11704"/>
                  <a:pt x="3256" y="11704"/>
                  <a:pt x="3248" y="11712"/>
                </a:cubicBezTo>
                <a:lnTo>
                  <a:pt x="3256" y="11720"/>
                </a:lnTo>
                <a:cubicBezTo>
                  <a:pt x="3262" y="11714"/>
                  <a:pt x="3269" y="11711"/>
                  <a:pt x="3276" y="11711"/>
                </a:cubicBezTo>
                <a:cubicBezTo>
                  <a:pt x="3296" y="11711"/>
                  <a:pt x="3317" y="11733"/>
                  <a:pt x="3330" y="11745"/>
                </a:cubicBezTo>
                <a:cubicBezTo>
                  <a:pt x="3354" y="11761"/>
                  <a:pt x="3379" y="11778"/>
                  <a:pt x="3395" y="11802"/>
                </a:cubicBezTo>
                <a:cubicBezTo>
                  <a:pt x="3362" y="11798"/>
                  <a:pt x="3328" y="11796"/>
                  <a:pt x="3293" y="11796"/>
                </a:cubicBezTo>
                <a:cubicBezTo>
                  <a:pt x="3258" y="11796"/>
                  <a:pt x="3223" y="11798"/>
                  <a:pt x="3190" y="11802"/>
                </a:cubicBezTo>
                <a:cubicBezTo>
                  <a:pt x="3215" y="11761"/>
                  <a:pt x="3231" y="11728"/>
                  <a:pt x="3256" y="11688"/>
                </a:cubicBezTo>
                <a:cubicBezTo>
                  <a:pt x="3264" y="11671"/>
                  <a:pt x="3272" y="11663"/>
                  <a:pt x="3280" y="11647"/>
                </a:cubicBezTo>
                <a:close/>
                <a:moveTo>
                  <a:pt x="3494" y="11351"/>
                </a:moveTo>
                <a:cubicBezTo>
                  <a:pt x="3551" y="11351"/>
                  <a:pt x="3617" y="11368"/>
                  <a:pt x="3682" y="11368"/>
                </a:cubicBezTo>
                <a:lnTo>
                  <a:pt x="3830" y="11368"/>
                </a:lnTo>
                <a:cubicBezTo>
                  <a:pt x="3830" y="11376"/>
                  <a:pt x="3838" y="11384"/>
                  <a:pt x="3838" y="11392"/>
                </a:cubicBezTo>
                <a:cubicBezTo>
                  <a:pt x="3850" y="11402"/>
                  <a:pt x="3865" y="11406"/>
                  <a:pt x="3879" y="11406"/>
                </a:cubicBezTo>
                <a:cubicBezTo>
                  <a:pt x="3902" y="11406"/>
                  <a:pt x="3923" y="11393"/>
                  <a:pt x="3928" y="11368"/>
                </a:cubicBezTo>
                <a:lnTo>
                  <a:pt x="4190" y="11368"/>
                </a:lnTo>
                <a:cubicBezTo>
                  <a:pt x="4281" y="11368"/>
                  <a:pt x="4371" y="11392"/>
                  <a:pt x="4469" y="11392"/>
                </a:cubicBezTo>
                <a:cubicBezTo>
                  <a:pt x="4527" y="11392"/>
                  <a:pt x="4592" y="11392"/>
                  <a:pt x="4658" y="11401"/>
                </a:cubicBezTo>
                <a:cubicBezTo>
                  <a:pt x="4658" y="11433"/>
                  <a:pt x="4658" y="11458"/>
                  <a:pt x="4650" y="11491"/>
                </a:cubicBezTo>
                <a:cubicBezTo>
                  <a:pt x="4641" y="11532"/>
                  <a:pt x="4641" y="11565"/>
                  <a:pt x="4650" y="11606"/>
                </a:cubicBezTo>
                <a:cubicBezTo>
                  <a:pt x="4650" y="11606"/>
                  <a:pt x="4650" y="11606"/>
                  <a:pt x="4650" y="11614"/>
                </a:cubicBezTo>
                <a:cubicBezTo>
                  <a:pt x="4609" y="11589"/>
                  <a:pt x="4568" y="11581"/>
                  <a:pt x="4527" y="11573"/>
                </a:cubicBezTo>
                <a:cubicBezTo>
                  <a:pt x="4518" y="11573"/>
                  <a:pt x="4518" y="11589"/>
                  <a:pt x="4527" y="11589"/>
                </a:cubicBezTo>
                <a:cubicBezTo>
                  <a:pt x="4559" y="11589"/>
                  <a:pt x="4584" y="11597"/>
                  <a:pt x="4609" y="11614"/>
                </a:cubicBezTo>
                <a:lnTo>
                  <a:pt x="4650" y="11630"/>
                </a:lnTo>
                <a:cubicBezTo>
                  <a:pt x="4658" y="11655"/>
                  <a:pt x="4666" y="11688"/>
                  <a:pt x="4666" y="11712"/>
                </a:cubicBezTo>
                <a:lnTo>
                  <a:pt x="4666" y="11720"/>
                </a:lnTo>
                <a:cubicBezTo>
                  <a:pt x="4650" y="11712"/>
                  <a:pt x="4633" y="11696"/>
                  <a:pt x="4617" y="11688"/>
                </a:cubicBezTo>
                <a:cubicBezTo>
                  <a:pt x="4535" y="11647"/>
                  <a:pt x="4445" y="11622"/>
                  <a:pt x="4371" y="11573"/>
                </a:cubicBezTo>
                <a:cubicBezTo>
                  <a:pt x="4354" y="11573"/>
                  <a:pt x="4354" y="11581"/>
                  <a:pt x="4354" y="11589"/>
                </a:cubicBezTo>
                <a:cubicBezTo>
                  <a:pt x="4445" y="11638"/>
                  <a:pt x="4535" y="11663"/>
                  <a:pt x="4617" y="11712"/>
                </a:cubicBezTo>
                <a:cubicBezTo>
                  <a:pt x="4633" y="11720"/>
                  <a:pt x="4650" y="11737"/>
                  <a:pt x="4666" y="11745"/>
                </a:cubicBezTo>
                <a:lnTo>
                  <a:pt x="4666" y="11827"/>
                </a:lnTo>
                <a:lnTo>
                  <a:pt x="4658" y="11827"/>
                </a:lnTo>
                <a:cubicBezTo>
                  <a:pt x="4576" y="11819"/>
                  <a:pt x="4486" y="11802"/>
                  <a:pt x="4404" y="11802"/>
                </a:cubicBezTo>
                <a:cubicBezTo>
                  <a:pt x="4354" y="11819"/>
                  <a:pt x="4297" y="11819"/>
                  <a:pt x="4240" y="11819"/>
                </a:cubicBezTo>
                <a:cubicBezTo>
                  <a:pt x="4207" y="11802"/>
                  <a:pt x="4174" y="11802"/>
                  <a:pt x="4141" y="11794"/>
                </a:cubicBezTo>
                <a:cubicBezTo>
                  <a:pt x="4088" y="11790"/>
                  <a:pt x="4035" y="11788"/>
                  <a:pt x="3981" y="11788"/>
                </a:cubicBezTo>
                <a:cubicBezTo>
                  <a:pt x="3928" y="11788"/>
                  <a:pt x="3875" y="11790"/>
                  <a:pt x="3821" y="11794"/>
                </a:cubicBezTo>
                <a:lnTo>
                  <a:pt x="3723" y="11794"/>
                </a:lnTo>
                <a:cubicBezTo>
                  <a:pt x="3699" y="11786"/>
                  <a:pt x="3674" y="11778"/>
                  <a:pt x="3666" y="11761"/>
                </a:cubicBezTo>
                <a:cubicBezTo>
                  <a:pt x="3641" y="11745"/>
                  <a:pt x="3633" y="11728"/>
                  <a:pt x="3608" y="11712"/>
                </a:cubicBezTo>
                <a:cubicBezTo>
                  <a:pt x="3559" y="11671"/>
                  <a:pt x="3510" y="11630"/>
                  <a:pt x="3461" y="11581"/>
                </a:cubicBezTo>
                <a:cubicBezTo>
                  <a:pt x="3461" y="11579"/>
                  <a:pt x="3460" y="11578"/>
                  <a:pt x="3459" y="11578"/>
                </a:cubicBezTo>
                <a:cubicBezTo>
                  <a:pt x="3457" y="11578"/>
                  <a:pt x="3453" y="11583"/>
                  <a:pt x="3453" y="11589"/>
                </a:cubicBezTo>
                <a:cubicBezTo>
                  <a:pt x="3510" y="11630"/>
                  <a:pt x="3559" y="11679"/>
                  <a:pt x="3617" y="11728"/>
                </a:cubicBezTo>
                <a:cubicBezTo>
                  <a:pt x="3633" y="11745"/>
                  <a:pt x="3649" y="11761"/>
                  <a:pt x="3674" y="11778"/>
                </a:cubicBezTo>
                <a:cubicBezTo>
                  <a:pt x="3682" y="11786"/>
                  <a:pt x="3699" y="11794"/>
                  <a:pt x="3707" y="11794"/>
                </a:cubicBezTo>
                <a:lnTo>
                  <a:pt x="3576" y="11794"/>
                </a:lnTo>
                <a:cubicBezTo>
                  <a:pt x="3559" y="11786"/>
                  <a:pt x="3551" y="11769"/>
                  <a:pt x="3543" y="11753"/>
                </a:cubicBezTo>
                <a:cubicBezTo>
                  <a:pt x="3526" y="11745"/>
                  <a:pt x="3518" y="11728"/>
                  <a:pt x="3502" y="11720"/>
                </a:cubicBezTo>
                <a:cubicBezTo>
                  <a:pt x="3453" y="11671"/>
                  <a:pt x="3395" y="11622"/>
                  <a:pt x="3338" y="11581"/>
                </a:cubicBezTo>
                <a:cubicBezTo>
                  <a:pt x="3354" y="11556"/>
                  <a:pt x="3379" y="11532"/>
                  <a:pt x="3387" y="11499"/>
                </a:cubicBezTo>
                <a:cubicBezTo>
                  <a:pt x="3420" y="11450"/>
                  <a:pt x="3453" y="11392"/>
                  <a:pt x="3494" y="11351"/>
                </a:cubicBezTo>
                <a:close/>
                <a:moveTo>
                  <a:pt x="9323" y="11384"/>
                </a:moveTo>
                <a:lnTo>
                  <a:pt x="9389" y="11442"/>
                </a:lnTo>
                <a:cubicBezTo>
                  <a:pt x="9446" y="11491"/>
                  <a:pt x="9512" y="11548"/>
                  <a:pt x="9577" y="11589"/>
                </a:cubicBezTo>
                <a:cubicBezTo>
                  <a:pt x="9618" y="11622"/>
                  <a:pt x="9651" y="11655"/>
                  <a:pt x="9692" y="11679"/>
                </a:cubicBezTo>
                <a:cubicBezTo>
                  <a:pt x="9700" y="11688"/>
                  <a:pt x="9700" y="11696"/>
                  <a:pt x="9692" y="11704"/>
                </a:cubicBezTo>
                <a:cubicBezTo>
                  <a:pt x="9684" y="11728"/>
                  <a:pt x="9684" y="11761"/>
                  <a:pt x="9692" y="11786"/>
                </a:cubicBezTo>
                <a:lnTo>
                  <a:pt x="9700" y="11794"/>
                </a:lnTo>
                <a:cubicBezTo>
                  <a:pt x="9676" y="11802"/>
                  <a:pt x="9651" y="11802"/>
                  <a:pt x="9618" y="11810"/>
                </a:cubicBezTo>
                <a:cubicBezTo>
                  <a:pt x="9594" y="11810"/>
                  <a:pt x="9594" y="11786"/>
                  <a:pt x="9577" y="11769"/>
                </a:cubicBezTo>
                <a:lnTo>
                  <a:pt x="9503" y="11720"/>
                </a:lnTo>
                <a:cubicBezTo>
                  <a:pt x="9454" y="11679"/>
                  <a:pt x="9405" y="11638"/>
                  <a:pt x="9348" y="11606"/>
                </a:cubicBezTo>
                <a:cubicBezTo>
                  <a:pt x="9233" y="11548"/>
                  <a:pt x="9134" y="11474"/>
                  <a:pt x="9036" y="11401"/>
                </a:cubicBezTo>
                <a:cubicBezTo>
                  <a:pt x="9028" y="11401"/>
                  <a:pt x="9020" y="11417"/>
                  <a:pt x="9028" y="11425"/>
                </a:cubicBezTo>
                <a:cubicBezTo>
                  <a:pt x="9126" y="11507"/>
                  <a:pt x="9233" y="11573"/>
                  <a:pt x="9348" y="11638"/>
                </a:cubicBezTo>
                <a:cubicBezTo>
                  <a:pt x="9397" y="11671"/>
                  <a:pt x="9454" y="11712"/>
                  <a:pt x="9512" y="11753"/>
                </a:cubicBezTo>
                <a:lnTo>
                  <a:pt x="9594" y="11827"/>
                </a:lnTo>
                <a:lnTo>
                  <a:pt x="9389" y="11827"/>
                </a:lnTo>
                <a:cubicBezTo>
                  <a:pt x="9364" y="11802"/>
                  <a:pt x="9339" y="11778"/>
                  <a:pt x="9307" y="11761"/>
                </a:cubicBezTo>
                <a:cubicBezTo>
                  <a:pt x="9266" y="11728"/>
                  <a:pt x="9225" y="11696"/>
                  <a:pt x="9192" y="11655"/>
                </a:cubicBezTo>
                <a:cubicBezTo>
                  <a:pt x="9159" y="11622"/>
                  <a:pt x="9126" y="11589"/>
                  <a:pt x="9085" y="11565"/>
                </a:cubicBezTo>
                <a:cubicBezTo>
                  <a:pt x="9078" y="11561"/>
                  <a:pt x="9071" y="11557"/>
                  <a:pt x="9064" y="11553"/>
                </a:cubicBezTo>
                <a:lnTo>
                  <a:pt x="9064" y="11553"/>
                </a:lnTo>
                <a:cubicBezTo>
                  <a:pt x="9065" y="11554"/>
                  <a:pt x="9067" y="11555"/>
                  <a:pt x="9069" y="11556"/>
                </a:cubicBezTo>
                <a:cubicBezTo>
                  <a:pt x="9110" y="11589"/>
                  <a:pt x="9151" y="11622"/>
                  <a:pt x="9184" y="11663"/>
                </a:cubicBezTo>
                <a:cubicBezTo>
                  <a:pt x="9216" y="11696"/>
                  <a:pt x="9257" y="11728"/>
                  <a:pt x="9298" y="11761"/>
                </a:cubicBezTo>
                <a:cubicBezTo>
                  <a:pt x="9323" y="11786"/>
                  <a:pt x="9348" y="11802"/>
                  <a:pt x="9364" y="11819"/>
                </a:cubicBezTo>
                <a:lnTo>
                  <a:pt x="9118" y="11819"/>
                </a:lnTo>
                <a:cubicBezTo>
                  <a:pt x="9093" y="11816"/>
                  <a:pt x="9071" y="11815"/>
                  <a:pt x="9049" y="11815"/>
                </a:cubicBezTo>
                <a:cubicBezTo>
                  <a:pt x="9005" y="11815"/>
                  <a:pt x="8965" y="11819"/>
                  <a:pt x="8921" y="11819"/>
                </a:cubicBezTo>
                <a:cubicBezTo>
                  <a:pt x="8765" y="11655"/>
                  <a:pt x="8577" y="11532"/>
                  <a:pt x="8413" y="11392"/>
                </a:cubicBezTo>
                <a:lnTo>
                  <a:pt x="8741" y="11392"/>
                </a:lnTo>
                <a:cubicBezTo>
                  <a:pt x="8856" y="11392"/>
                  <a:pt x="8967" y="11396"/>
                  <a:pt x="9079" y="11396"/>
                </a:cubicBezTo>
                <a:cubicBezTo>
                  <a:pt x="9135" y="11396"/>
                  <a:pt x="9192" y="11395"/>
                  <a:pt x="9249" y="11392"/>
                </a:cubicBezTo>
                <a:cubicBezTo>
                  <a:pt x="9274" y="11392"/>
                  <a:pt x="9298" y="11392"/>
                  <a:pt x="9323" y="11384"/>
                </a:cubicBezTo>
                <a:close/>
                <a:moveTo>
                  <a:pt x="15120" y="11392"/>
                </a:moveTo>
                <a:cubicBezTo>
                  <a:pt x="15128" y="11401"/>
                  <a:pt x="15136" y="11409"/>
                  <a:pt x="15144" y="11417"/>
                </a:cubicBezTo>
                <a:lnTo>
                  <a:pt x="15185" y="11532"/>
                </a:lnTo>
                <a:cubicBezTo>
                  <a:pt x="15210" y="11606"/>
                  <a:pt x="15226" y="11671"/>
                  <a:pt x="15243" y="11737"/>
                </a:cubicBezTo>
                <a:cubicBezTo>
                  <a:pt x="15251" y="11769"/>
                  <a:pt x="15259" y="11802"/>
                  <a:pt x="15267" y="11827"/>
                </a:cubicBezTo>
                <a:cubicBezTo>
                  <a:pt x="15259" y="11819"/>
                  <a:pt x="15259" y="11819"/>
                  <a:pt x="15251" y="11810"/>
                </a:cubicBezTo>
                <a:lnTo>
                  <a:pt x="15218" y="11728"/>
                </a:lnTo>
                <a:cubicBezTo>
                  <a:pt x="15202" y="11688"/>
                  <a:pt x="15185" y="11655"/>
                  <a:pt x="15177" y="11614"/>
                </a:cubicBezTo>
                <a:cubicBezTo>
                  <a:pt x="15161" y="11581"/>
                  <a:pt x="15161" y="11548"/>
                  <a:pt x="15153" y="11515"/>
                </a:cubicBezTo>
                <a:cubicBezTo>
                  <a:pt x="15140" y="11471"/>
                  <a:pt x="15127" y="11431"/>
                  <a:pt x="15114" y="11392"/>
                </a:cubicBezTo>
                <a:close/>
                <a:moveTo>
                  <a:pt x="4756" y="11679"/>
                </a:moveTo>
                <a:lnTo>
                  <a:pt x="4756" y="11679"/>
                </a:lnTo>
                <a:cubicBezTo>
                  <a:pt x="4781" y="11688"/>
                  <a:pt x="4805" y="11704"/>
                  <a:pt x="4830" y="11712"/>
                </a:cubicBezTo>
                <a:cubicBezTo>
                  <a:pt x="4855" y="11728"/>
                  <a:pt x="4912" y="11745"/>
                  <a:pt x="4945" y="11761"/>
                </a:cubicBezTo>
                <a:cubicBezTo>
                  <a:pt x="4992" y="11785"/>
                  <a:pt x="5032" y="11801"/>
                  <a:pt x="5071" y="11831"/>
                </a:cubicBezTo>
                <a:lnTo>
                  <a:pt x="5071" y="11831"/>
                </a:lnTo>
                <a:cubicBezTo>
                  <a:pt x="5056" y="11829"/>
                  <a:pt x="5042" y="11828"/>
                  <a:pt x="5027" y="11827"/>
                </a:cubicBezTo>
                <a:lnTo>
                  <a:pt x="4863" y="11827"/>
                </a:lnTo>
                <a:cubicBezTo>
                  <a:pt x="4871" y="11827"/>
                  <a:pt x="4871" y="11827"/>
                  <a:pt x="4863" y="11819"/>
                </a:cubicBezTo>
                <a:cubicBezTo>
                  <a:pt x="4846" y="11810"/>
                  <a:pt x="4822" y="11810"/>
                  <a:pt x="4805" y="11802"/>
                </a:cubicBezTo>
                <a:cubicBezTo>
                  <a:pt x="4789" y="11794"/>
                  <a:pt x="4781" y="11786"/>
                  <a:pt x="4764" y="11786"/>
                </a:cubicBezTo>
                <a:cubicBezTo>
                  <a:pt x="4764" y="11761"/>
                  <a:pt x="4764" y="11737"/>
                  <a:pt x="4764" y="11712"/>
                </a:cubicBezTo>
                <a:cubicBezTo>
                  <a:pt x="4764" y="11696"/>
                  <a:pt x="4764" y="11688"/>
                  <a:pt x="4756" y="11679"/>
                </a:cubicBezTo>
                <a:close/>
                <a:moveTo>
                  <a:pt x="8265" y="11401"/>
                </a:moveTo>
                <a:cubicBezTo>
                  <a:pt x="8364" y="11474"/>
                  <a:pt x="8454" y="11548"/>
                  <a:pt x="8544" y="11622"/>
                </a:cubicBezTo>
                <a:cubicBezTo>
                  <a:pt x="8634" y="11704"/>
                  <a:pt x="8716" y="11769"/>
                  <a:pt x="8806" y="11827"/>
                </a:cubicBezTo>
                <a:cubicBezTo>
                  <a:pt x="8776" y="11827"/>
                  <a:pt x="8744" y="11830"/>
                  <a:pt x="8711" y="11834"/>
                </a:cubicBezTo>
                <a:lnTo>
                  <a:pt x="8711" y="11834"/>
                </a:lnTo>
                <a:cubicBezTo>
                  <a:pt x="8712" y="11832"/>
                  <a:pt x="8711" y="11829"/>
                  <a:pt x="8708" y="11827"/>
                </a:cubicBezTo>
                <a:cubicBezTo>
                  <a:pt x="8675" y="11786"/>
                  <a:pt x="8626" y="11753"/>
                  <a:pt x="8585" y="11720"/>
                </a:cubicBezTo>
                <a:cubicBezTo>
                  <a:pt x="8528" y="11688"/>
                  <a:pt x="8479" y="11647"/>
                  <a:pt x="8429" y="11606"/>
                </a:cubicBezTo>
                <a:lnTo>
                  <a:pt x="8159" y="11401"/>
                </a:lnTo>
                <a:close/>
                <a:moveTo>
                  <a:pt x="4764" y="11810"/>
                </a:moveTo>
                <a:cubicBezTo>
                  <a:pt x="4781" y="11819"/>
                  <a:pt x="4797" y="11827"/>
                  <a:pt x="4822" y="11835"/>
                </a:cubicBezTo>
                <a:lnTo>
                  <a:pt x="4764" y="11835"/>
                </a:lnTo>
                <a:lnTo>
                  <a:pt x="4764" y="11810"/>
                </a:lnTo>
                <a:close/>
                <a:moveTo>
                  <a:pt x="8388" y="11401"/>
                </a:moveTo>
                <a:cubicBezTo>
                  <a:pt x="8479" y="11483"/>
                  <a:pt x="8577" y="11556"/>
                  <a:pt x="8667" y="11630"/>
                </a:cubicBezTo>
                <a:cubicBezTo>
                  <a:pt x="8757" y="11704"/>
                  <a:pt x="8831" y="11761"/>
                  <a:pt x="8913" y="11835"/>
                </a:cubicBezTo>
                <a:lnTo>
                  <a:pt x="8831" y="11835"/>
                </a:lnTo>
                <a:cubicBezTo>
                  <a:pt x="8790" y="11794"/>
                  <a:pt x="8741" y="11769"/>
                  <a:pt x="8700" y="11737"/>
                </a:cubicBezTo>
                <a:lnTo>
                  <a:pt x="8708" y="11737"/>
                </a:lnTo>
                <a:cubicBezTo>
                  <a:pt x="8651" y="11696"/>
                  <a:pt x="8593" y="11647"/>
                  <a:pt x="8544" y="11606"/>
                </a:cubicBezTo>
                <a:cubicBezTo>
                  <a:pt x="8462" y="11532"/>
                  <a:pt x="8380" y="11466"/>
                  <a:pt x="8290" y="11401"/>
                </a:cubicBezTo>
                <a:close/>
                <a:moveTo>
                  <a:pt x="11348" y="11384"/>
                </a:moveTo>
                <a:cubicBezTo>
                  <a:pt x="11356" y="11409"/>
                  <a:pt x="11365" y="11425"/>
                  <a:pt x="11365" y="11450"/>
                </a:cubicBezTo>
                <a:cubicBezTo>
                  <a:pt x="11381" y="11491"/>
                  <a:pt x="11397" y="11540"/>
                  <a:pt x="11406" y="11581"/>
                </a:cubicBezTo>
                <a:cubicBezTo>
                  <a:pt x="11406" y="11622"/>
                  <a:pt x="11406" y="11671"/>
                  <a:pt x="11406" y="11712"/>
                </a:cubicBezTo>
                <a:cubicBezTo>
                  <a:pt x="11397" y="11753"/>
                  <a:pt x="11406" y="11794"/>
                  <a:pt x="11422" y="11835"/>
                </a:cubicBezTo>
                <a:lnTo>
                  <a:pt x="11373" y="11835"/>
                </a:lnTo>
                <a:cubicBezTo>
                  <a:pt x="11340" y="11832"/>
                  <a:pt x="11308" y="11831"/>
                  <a:pt x="11277" y="11831"/>
                </a:cubicBezTo>
                <a:cubicBezTo>
                  <a:pt x="11213" y="11831"/>
                  <a:pt x="11151" y="11835"/>
                  <a:pt x="11086" y="11835"/>
                </a:cubicBezTo>
                <a:cubicBezTo>
                  <a:pt x="10996" y="11835"/>
                  <a:pt x="10889" y="11802"/>
                  <a:pt x="10791" y="11802"/>
                </a:cubicBezTo>
                <a:cubicBezTo>
                  <a:pt x="10750" y="11802"/>
                  <a:pt x="10700" y="11794"/>
                  <a:pt x="10651" y="11786"/>
                </a:cubicBezTo>
                <a:lnTo>
                  <a:pt x="10610" y="11753"/>
                </a:lnTo>
                <a:cubicBezTo>
                  <a:pt x="10553" y="11704"/>
                  <a:pt x="10495" y="11655"/>
                  <a:pt x="10438" y="11606"/>
                </a:cubicBezTo>
                <a:cubicBezTo>
                  <a:pt x="10434" y="11601"/>
                  <a:pt x="10428" y="11599"/>
                  <a:pt x="10423" y="11599"/>
                </a:cubicBezTo>
                <a:cubicBezTo>
                  <a:pt x="10411" y="11599"/>
                  <a:pt x="10402" y="11612"/>
                  <a:pt x="10413" y="11630"/>
                </a:cubicBezTo>
                <a:cubicBezTo>
                  <a:pt x="10479" y="11679"/>
                  <a:pt x="10536" y="11728"/>
                  <a:pt x="10594" y="11778"/>
                </a:cubicBezTo>
                <a:cubicBezTo>
                  <a:pt x="10536" y="11769"/>
                  <a:pt x="10487" y="11769"/>
                  <a:pt x="10430" y="11761"/>
                </a:cubicBezTo>
                <a:cubicBezTo>
                  <a:pt x="10405" y="11753"/>
                  <a:pt x="10389" y="11737"/>
                  <a:pt x="10372" y="11720"/>
                </a:cubicBezTo>
                <a:cubicBezTo>
                  <a:pt x="10348" y="11704"/>
                  <a:pt x="10307" y="11671"/>
                  <a:pt x="10274" y="11638"/>
                </a:cubicBezTo>
                <a:cubicBezTo>
                  <a:pt x="10217" y="11589"/>
                  <a:pt x="10159" y="11524"/>
                  <a:pt x="10110" y="11466"/>
                </a:cubicBezTo>
                <a:cubicBezTo>
                  <a:pt x="10108" y="11461"/>
                  <a:pt x="10103" y="11459"/>
                  <a:pt x="10099" y="11459"/>
                </a:cubicBezTo>
                <a:cubicBezTo>
                  <a:pt x="10090" y="11459"/>
                  <a:pt x="10080" y="11469"/>
                  <a:pt x="10086" y="11474"/>
                </a:cubicBezTo>
                <a:cubicBezTo>
                  <a:pt x="10135" y="11540"/>
                  <a:pt x="10192" y="11606"/>
                  <a:pt x="10258" y="11655"/>
                </a:cubicBezTo>
                <a:cubicBezTo>
                  <a:pt x="10291" y="11688"/>
                  <a:pt x="10323" y="11712"/>
                  <a:pt x="10356" y="11737"/>
                </a:cubicBezTo>
                <a:lnTo>
                  <a:pt x="10381" y="11761"/>
                </a:lnTo>
                <a:lnTo>
                  <a:pt x="10266" y="11761"/>
                </a:lnTo>
                <a:cubicBezTo>
                  <a:pt x="10250" y="11745"/>
                  <a:pt x="10225" y="11737"/>
                  <a:pt x="10209" y="11728"/>
                </a:cubicBezTo>
                <a:cubicBezTo>
                  <a:pt x="10151" y="11696"/>
                  <a:pt x="10102" y="11663"/>
                  <a:pt x="10053" y="11622"/>
                </a:cubicBezTo>
                <a:cubicBezTo>
                  <a:pt x="9954" y="11548"/>
                  <a:pt x="9856" y="11466"/>
                  <a:pt x="9758" y="11392"/>
                </a:cubicBezTo>
                <a:cubicBezTo>
                  <a:pt x="9758" y="11384"/>
                  <a:pt x="9758" y="11384"/>
                  <a:pt x="9758" y="11384"/>
                </a:cubicBezTo>
                <a:close/>
                <a:moveTo>
                  <a:pt x="8126" y="11409"/>
                </a:moveTo>
                <a:cubicBezTo>
                  <a:pt x="8224" y="11474"/>
                  <a:pt x="8315" y="11548"/>
                  <a:pt x="8413" y="11622"/>
                </a:cubicBezTo>
                <a:cubicBezTo>
                  <a:pt x="8462" y="11663"/>
                  <a:pt x="8503" y="11696"/>
                  <a:pt x="8552" y="11728"/>
                </a:cubicBezTo>
                <a:cubicBezTo>
                  <a:pt x="8610" y="11761"/>
                  <a:pt x="8651" y="11794"/>
                  <a:pt x="8700" y="11835"/>
                </a:cubicBezTo>
                <a:cubicBezTo>
                  <a:pt x="8700" y="11835"/>
                  <a:pt x="8700" y="11835"/>
                  <a:pt x="8700" y="11835"/>
                </a:cubicBezTo>
                <a:lnTo>
                  <a:pt x="8700" y="11835"/>
                </a:lnTo>
                <a:cubicBezTo>
                  <a:pt x="8665" y="11839"/>
                  <a:pt x="8629" y="11843"/>
                  <a:pt x="8593" y="11843"/>
                </a:cubicBezTo>
                <a:cubicBezTo>
                  <a:pt x="8462" y="11769"/>
                  <a:pt x="8347" y="11671"/>
                  <a:pt x="8216" y="11589"/>
                </a:cubicBezTo>
                <a:lnTo>
                  <a:pt x="8224" y="11589"/>
                </a:lnTo>
                <a:cubicBezTo>
                  <a:pt x="8142" y="11532"/>
                  <a:pt x="8069" y="11483"/>
                  <a:pt x="7987" y="11433"/>
                </a:cubicBezTo>
                <a:lnTo>
                  <a:pt x="7987" y="11425"/>
                </a:lnTo>
                <a:cubicBezTo>
                  <a:pt x="7987" y="11417"/>
                  <a:pt x="7987" y="11409"/>
                  <a:pt x="7987" y="11409"/>
                </a:cubicBezTo>
                <a:close/>
                <a:moveTo>
                  <a:pt x="2592" y="11688"/>
                </a:moveTo>
                <a:cubicBezTo>
                  <a:pt x="2608" y="11704"/>
                  <a:pt x="2608" y="11720"/>
                  <a:pt x="2616" y="11737"/>
                </a:cubicBezTo>
                <a:cubicBezTo>
                  <a:pt x="2633" y="11778"/>
                  <a:pt x="2649" y="11819"/>
                  <a:pt x="2665" y="11860"/>
                </a:cubicBezTo>
                <a:cubicBezTo>
                  <a:pt x="2657" y="11843"/>
                  <a:pt x="2649" y="11827"/>
                  <a:pt x="2641" y="11819"/>
                </a:cubicBezTo>
                <a:cubicBezTo>
                  <a:pt x="2616" y="11778"/>
                  <a:pt x="2600" y="11745"/>
                  <a:pt x="2583" y="11712"/>
                </a:cubicBezTo>
                <a:lnTo>
                  <a:pt x="2592" y="11688"/>
                </a:lnTo>
                <a:close/>
                <a:moveTo>
                  <a:pt x="5308" y="11383"/>
                </a:moveTo>
                <a:cubicBezTo>
                  <a:pt x="5387" y="11383"/>
                  <a:pt x="5465" y="11386"/>
                  <a:pt x="5543" y="11392"/>
                </a:cubicBezTo>
                <a:lnTo>
                  <a:pt x="6101" y="11401"/>
                </a:lnTo>
                <a:cubicBezTo>
                  <a:pt x="6199" y="11401"/>
                  <a:pt x="6289" y="11392"/>
                  <a:pt x="6388" y="11384"/>
                </a:cubicBezTo>
                <a:lnTo>
                  <a:pt x="6388" y="11384"/>
                </a:lnTo>
                <a:cubicBezTo>
                  <a:pt x="6380" y="11409"/>
                  <a:pt x="6380" y="11442"/>
                  <a:pt x="6380" y="11474"/>
                </a:cubicBezTo>
                <a:cubicBezTo>
                  <a:pt x="6388" y="11515"/>
                  <a:pt x="6388" y="11556"/>
                  <a:pt x="6388" y="11597"/>
                </a:cubicBezTo>
                <a:lnTo>
                  <a:pt x="6388" y="11712"/>
                </a:lnTo>
                <a:cubicBezTo>
                  <a:pt x="6388" y="11753"/>
                  <a:pt x="6404" y="11794"/>
                  <a:pt x="6412" y="11835"/>
                </a:cubicBezTo>
                <a:cubicBezTo>
                  <a:pt x="6363" y="11835"/>
                  <a:pt x="6306" y="11827"/>
                  <a:pt x="6248" y="11827"/>
                </a:cubicBezTo>
                <a:lnTo>
                  <a:pt x="5633" y="11827"/>
                </a:lnTo>
                <a:cubicBezTo>
                  <a:pt x="5601" y="11827"/>
                  <a:pt x="5568" y="11827"/>
                  <a:pt x="5535" y="11835"/>
                </a:cubicBezTo>
                <a:cubicBezTo>
                  <a:pt x="5486" y="11819"/>
                  <a:pt x="5437" y="11794"/>
                  <a:pt x="5388" y="11761"/>
                </a:cubicBezTo>
                <a:cubicBezTo>
                  <a:pt x="5338" y="11728"/>
                  <a:pt x="5289" y="11712"/>
                  <a:pt x="5224" y="11688"/>
                </a:cubicBezTo>
                <a:cubicBezTo>
                  <a:pt x="5222" y="11686"/>
                  <a:pt x="5220" y="11685"/>
                  <a:pt x="5219" y="11685"/>
                </a:cubicBezTo>
                <a:cubicBezTo>
                  <a:pt x="5213" y="11685"/>
                  <a:pt x="5209" y="11697"/>
                  <a:pt x="5215" y="11704"/>
                </a:cubicBezTo>
                <a:cubicBezTo>
                  <a:pt x="5281" y="11728"/>
                  <a:pt x="5338" y="11753"/>
                  <a:pt x="5388" y="11778"/>
                </a:cubicBezTo>
                <a:cubicBezTo>
                  <a:pt x="5428" y="11802"/>
                  <a:pt x="5461" y="11827"/>
                  <a:pt x="5502" y="11843"/>
                </a:cubicBezTo>
                <a:cubicBezTo>
                  <a:pt x="5453" y="11851"/>
                  <a:pt x="5396" y="11860"/>
                  <a:pt x="5338" y="11860"/>
                </a:cubicBezTo>
                <a:cubicBezTo>
                  <a:pt x="5251" y="11860"/>
                  <a:pt x="5169" y="11843"/>
                  <a:pt x="5084" y="11833"/>
                </a:cubicBezTo>
                <a:lnTo>
                  <a:pt x="5084" y="11833"/>
                </a:lnTo>
                <a:cubicBezTo>
                  <a:pt x="5084" y="11831"/>
                  <a:pt x="5084" y="11830"/>
                  <a:pt x="5084" y="11827"/>
                </a:cubicBezTo>
                <a:cubicBezTo>
                  <a:pt x="5051" y="11794"/>
                  <a:pt x="5010" y="11769"/>
                  <a:pt x="4969" y="11753"/>
                </a:cubicBezTo>
                <a:cubicBezTo>
                  <a:pt x="4920" y="11737"/>
                  <a:pt x="4871" y="11720"/>
                  <a:pt x="4830" y="11696"/>
                </a:cubicBezTo>
                <a:lnTo>
                  <a:pt x="4756" y="11655"/>
                </a:lnTo>
                <a:cubicBezTo>
                  <a:pt x="4748" y="11638"/>
                  <a:pt x="4748" y="11622"/>
                  <a:pt x="4740" y="11606"/>
                </a:cubicBezTo>
                <a:cubicBezTo>
                  <a:pt x="4740" y="11565"/>
                  <a:pt x="4740" y="11524"/>
                  <a:pt x="4740" y="11491"/>
                </a:cubicBezTo>
                <a:lnTo>
                  <a:pt x="4740" y="11409"/>
                </a:lnTo>
                <a:cubicBezTo>
                  <a:pt x="4805" y="11409"/>
                  <a:pt x="4863" y="11409"/>
                  <a:pt x="4928" y="11401"/>
                </a:cubicBezTo>
                <a:cubicBezTo>
                  <a:pt x="5055" y="11390"/>
                  <a:pt x="5182" y="11383"/>
                  <a:pt x="5308" y="11383"/>
                </a:cubicBezTo>
                <a:close/>
                <a:moveTo>
                  <a:pt x="7987" y="11450"/>
                </a:moveTo>
                <a:cubicBezTo>
                  <a:pt x="8060" y="11499"/>
                  <a:pt x="8134" y="11548"/>
                  <a:pt x="8208" y="11597"/>
                </a:cubicBezTo>
                <a:cubicBezTo>
                  <a:pt x="8315" y="11688"/>
                  <a:pt x="8438" y="11769"/>
                  <a:pt x="8561" y="11851"/>
                </a:cubicBezTo>
                <a:lnTo>
                  <a:pt x="8552" y="11851"/>
                </a:lnTo>
                <a:cubicBezTo>
                  <a:pt x="8489" y="11857"/>
                  <a:pt x="8429" y="11863"/>
                  <a:pt x="8367" y="11863"/>
                </a:cubicBezTo>
                <a:cubicBezTo>
                  <a:pt x="8342" y="11863"/>
                  <a:pt x="8316" y="11862"/>
                  <a:pt x="8290" y="11860"/>
                </a:cubicBezTo>
                <a:cubicBezTo>
                  <a:pt x="8208" y="11860"/>
                  <a:pt x="8134" y="11827"/>
                  <a:pt x="8052" y="11827"/>
                </a:cubicBezTo>
                <a:cubicBezTo>
                  <a:pt x="8052" y="11786"/>
                  <a:pt x="8044" y="11745"/>
                  <a:pt x="8036" y="11712"/>
                </a:cubicBezTo>
                <a:cubicBezTo>
                  <a:pt x="8036" y="11671"/>
                  <a:pt x="8028" y="11638"/>
                  <a:pt x="8011" y="11597"/>
                </a:cubicBezTo>
                <a:cubicBezTo>
                  <a:pt x="8003" y="11565"/>
                  <a:pt x="7995" y="11540"/>
                  <a:pt x="7987" y="11507"/>
                </a:cubicBezTo>
                <a:cubicBezTo>
                  <a:pt x="7987" y="11483"/>
                  <a:pt x="7987" y="11466"/>
                  <a:pt x="7987" y="11450"/>
                </a:cubicBezTo>
                <a:close/>
                <a:moveTo>
                  <a:pt x="13144" y="11351"/>
                </a:moveTo>
                <a:cubicBezTo>
                  <a:pt x="13127" y="11360"/>
                  <a:pt x="13111" y="11376"/>
                  <a:pt x="13119" y="11401"/>
                </a:cubicBezTo>
                <a:cubicBezTo>
                  <a:pt x="13127" y="11450"/>
                  <a:pt x="13152" y="11499"/>
                  <a:pt x="13152" y="11556"/>
                </a:cubicBezTo>
                <a:lnTo>
                  <a:pt x="13152" y="11655"/>
                </a:lnTo>
                <a:lnTo>
                  <a:pt x="13152" y="11753"/>
                </a:lnTo>
                <a:lnTo>
                  <a:pt x="13152" y="11769"/>
                </a:lnTo>
                <a:cubicBezTo>
                  <a:pt x="13127" y="11769"/>
                  <a:pt x="13103" y="11769"/>
                  <a:pt x="13078" y="11778"/>
                </a:cubicBezTo>
                <a:cubicBezTo>
                  <a:pt x="12918" y="11796"/>
                  <a:pt x="12758" y="11805"/>
                  <a:pt x="12602" y="11805"/>
                </a:cubicBezTo>
                <a:cubicBezTo>
                  <a:pt x="12550" y="11805"/>
                  <a:pt x="12498" y="11804"/>
                  <a:pt x="12447" y="11802"/>
                </a:cubicBezTo>
                <a:cubicBezTo>
                  <a:pt x="12250" y="11802"/>
                  <a:pt x="12061" y="11835"/>
                  <a:pt x="11873" y="11835"/>
                </a:cubicBezTo>
                <a:cubicBezTo>
                  <a:pt x="11791" y="11835"/>
                  <a:pt x="11717" y="11876"/>
                  <a:pt x="11635" y="11876"/>
                </a:cubicBezTo>
                <a:cubicBezTo>
                  <a:pt x="11594" y="11868"/>
                  <a:pt x="11553" y="11868"/>
                  <a:pt x="11520" y="11860"/>
                </a:cubicBezTo>
                <a:cubicBezTo>
                  <a:pt x="11529" y="11851"/>
                  <a:pt x="11537" y="11827"/>
                  <a:pt x="11529" y="11810"/>
                </a:cubicBezTo>
                <a:cubicBezTo>
                  <a:pt x="11504" y="11728"/>
                  <a:pt x="11529" y="11638"/>
                  <a:pt x="11512" y="11556"/>
                </a:cubicBezTo>
                <a:cubicBezTo>
                  <a:pt x="11504" y="11515"/>
                  <a:pt x="11488" y="11474"/>
                  <a:pt x="11479" y="11433"/>
                </a:cubicBezTo>
                <a:cubicBezTo>
                  <a:pt x="11471" y="11417"/>
                  <a:pt x="11471" y="11401"/>
                  <a:pt x="11463" y="11384"/>
                </a:cubicBezTo>
                <a:cubicBezTo>
                  <a:pt x="11578" y="11384"/>
                  <a:pt x="11684" y="11368"/>
                  <a:pt x="11799" y="11360"/>
                </a:cubicBezTo>
                <a:lnTo>
                  <a:pt x="11824" y="11368"/>
                </a:lnTo>
                <a:cubicBezTo>
                  <a:pt x="11824" y="11368"/>
                  <a:pt x="11832" y="11368"/>
                  <a:pt x="11824" y="11360"/>
                </a:cubicBezTo>
                <a:lnTo>
                  <a:pt x="11938" y="11360"/>
                </a:lnTo>
                <a:cubicBezTo>
                  <a:pt x="12020" y="11409"/>
                  <a:pt x="12102" y="11450"/>
                  <a:pt x="12176" y="11507"/>
                </a:cubicBezTo>
                <a:cubicBezTo>
                  <a:pt x="12176" y="11507"/>
                  <a:pt x="12184" y="11507"/>
                  <a:pt x="12176" y="11499"/>
                </a:cubicBezTo>
                <a:cubicBezTo>
                  <a:pt x="12111" y="11442"/>
                  <a:pt x="12037" y="11401"/>
                  <a:pt x="11963" y="11360"/>
                </a:cubicBezTo>
                <a:lnTo>
                  <a:pt x="12102" y="11360"/>
                </a:lnTo>
                <a:lnTo>
                  <a:pt x="12168" y="11401"/>
                </a:lnTo>
                <a:cubicBezTo>
                  <a:pt x="12250" y="11450"/>
                  <a:pt x="12332" y="11507"/>
                  <a:pt x="12422" y="11556"/>
                </a:cubicBezTo>
                <a:cubicBezTo>
                  <a:pt x="12422" y="11556"/>
                  <a:pt x="12430" y="11548"/>
                  <a:pt x="12422" y="11548"/>
                </a:cubicBezTo>
                <a:cubicBezTo>
                  <a:pt x="12340" y="11499"/>
                  <a:pt x="12258" y="11450"/>
                  <a:pt x="12176" y="11392"/>
                </a:cubicBezTo>
                <a:lnTo>
                  <a:pt x="12119" y="11360"/>
                </a:lnTo>
                <a:lnTo>
                  <a:pt x="12324" y="11360"/>
                </a:lnTo>
                <a:cubicBezTo>
                  <a:pt x="12357" y="11376"/>
                  <a:pt x="12381" y="11392"/>
                  <a:pt x="12414" y="11409"/>
                </a:cubicBezTo>
                <a:cubicBezTo>
                  <a:pt x="12414" y="11409"/>
                  <a:pt x="12422" y="11401"/>
                  <a:pt x="12414" y="11401"/>
                </a:cubicBezTo>
                <a:lnTo>
                  <a:pt x="12348" y="11351"/>
                </a:lnTo>
                <a:close/>
                <a:moveTo>
                  <a:pt x="7306" y="11376"/>
                </a:moveTo>
                <a:lnTo>
                  <a:pt x="7339" y="11401"/>
                </a:lnTo>
                <a:lnTo>
                  <a:pt x="7577" y="11597"/>
                </a:lnTo>
                <a:cubicBezTo>
                  <a:pt x="7659" y="11655"/>
                  <a:pt x="7741" y="11720"/>
                  <a:pt x="7814" y="11778"/>
                </a:cubicBezTo>
                <a:cubicBezTo>
                  <a:pt x="7817" y="11780"/>
                  <a:pt x="7819" y="11781"/>
                  <a:pt x="7821" y="11781"/>
                </a:cubicBezTo>
                <a:cubicBezTo>
                  <a:pt x="7826" y="11781"/>
                  <a:pt x="7828" y="11775"/>
                  <a:pt x="7823" y="11769"/>
                </a:cubicBezTo>
                <a:cubicBezTo>
                  <a:pt x="7749" y="11704"/>
                  <a:pt x="7675" y="11638"/>
                  <a:pt x="7593" y="11589"/>
                </a:cubicBezTo>
                <a:cubicBezTo>
                  <a:pt x="7503" y="11515"/>
                  <a:pt x="7421" y="11450"/>
                  <a:pt x="7331" y="11384"/>
                </a:cubicBezTo>
                <a:cubicBezTo>
                  <a:pt x="7380" y="11384"/>
                  <a:pt x="7429" y="11380"/>
                  <a:pt x="7476" y="11380"/>
                </a:cubicBezTo>
                <a:cubicBezTo>
                  <a:pt x="7499" y="11380"/>
                  <a:pt x="7522" y="11381"/>
                  <a:pt x="7544" y="11384"/>
                </a:cubicBezTo>
                <a:lnTo>
                  <a:pt x="7675" y="11483"/>
                </a:lnTo>
                <a:cubicBezTo>
                  <a:pt x="7765" y="11556"/>
                  <a:pt x="7855" y="11630"/>
                  <a:pt x="7954" y="11704"/>
                </a:cubicBezTo>
                <a:lnTo>
                  <a:pt x="7954" y="11720"/>
                </a:lnTo>
                <a:cubicBezTo>
                  <a:pt x="7954" y="11753"/>
                  <a:pt x="7954" y="11794"/>
                  <a:pt x="7962" y="11827"/>
                </a:cubicBezTo>
                <a:cubicBezTo>
                  <a:pt x="7798" y="11827"/>
                  <a:pt x="7634" y="11835"/>
                  <a:pt x="7470" y="11860"/>
                </a:cubicBezTo>
                <a:cubicBezTo>
                  <a:pt x="7338" y="11870"/>
                  <a:pt x="7210" y="11877"/>
                  <a:pt x="7080" y="11877"/>
                </a:cubicBezTo>
                <a:cubicBezTo>
                  <a:pt x="7000" y="11877"/>
                  <a:pt x="6920" y="11874"/>
                  <a:pt x="6839" y="11868"/>
                </a:cubicBezTo>
                <a:cubicBezTo>
                  <a:pt x="6732" y="11868"/>
                  <a:pt x="6626" y="11860"/>
                  <a:pt x="6519" y="11851"/>
                </a:cubicBezTo>
                <a:cubicBezTo>
                  <a:pt x="6519" y="11843"/>
                  <a:pt x="6527" y="11827"/>
                  <a:pt x="6527" y="11819"/>
                </a:cubicBezTo>
                <a:cubicBezTo>
                  <a:pt x="6527" y="11778"/>
                  <a:pt x="6519" y="11737"/>
                  <a:pt x="6511" y="11696"/>
                </a:cubicBezTo>
                <a:lnTo>
                  <a:pt x="6511" y="11581"/>
                </a:lnTo>
                <a:cubicBezTo>
                  <a:pt x="6511" y="11540"/>
                  <a:pt x="6503" y="11507"/>
                  <a:pt x="6494" y="11466"/>
                </a:cubicBezTo>
                <a:cubicBezTo>
                  <a:pt x="6494" y="11433"/>
                  <a:pt x="6478" y="11401"/>
                  <a:pt x="6470" y="11376"/>
                </a:cubicBezTo>
                <a:lnTo>
                  <a:pt x="6527" y="11376"/>
                </a:lnTo>
                <a:cubicBezTo>
                  <a:pt x="6617" y="11442"/>
                  <a:pt x="6708" y="11499"/>
                  <a:pt x="6798" y="11565"/>
                </a:cubicBezTo>
                <a:cubicBezTo>
                  <a:pt x="6863" y="11606"/>
                  <a:pt x="6929" y="11655"/>
                  <a:pt x="7003" y="11704"/>
                </a:cubicBezTo>
                <a:cubicBezTo>
                  <a:pt x="7044" y="11737"/>
                  <a:pt x="7093" y="11794"/>
                  <a:pt x="7150" y="11802"/>
                </a:cubicBezTo>
                <a:lnTo>
                  <a:pt x="7150" y="11794"/>
                </a:lnTo>
                <a:cubicBezTo>
                  <a:pt x="7109" y="11786"/>
                  <a:pt x="7085" y="11761"/>
                  <a:pt x="7060" y="11737"/>
                </a:cubicBezTo>
                <a:cubicBezTo>
                  <a:pt x="7036" y="11712"/>
                  <a:pt x="7011" y="11696"/>
                  <a:pt x="6986" y="11679"/>
                </a:cubicBezTo>
                <a:cubicBezTo>
                  <a:pt x="6921" y="11630"/>
                  <a:pt x="6855" y="11589"/>
                  <a:pt x="6790" y="11548"/>
                </a:cubicBezTo>
                <a:cubicBezTo>
                  <a:pt x="6708" y="11491"/>
                  <a:pt x="6626" y="11433"/>
                  <a:pt x="6544" y="11376"/>
                </a:cubicBezTo>
                <a:lnTo>
                  <a:pt x="6609" y="11376"/>
                </a:lnTo>
                <a:lnTo>
                  <a:pt x="6806" y="11392"/>
                </a:lnTo>
                <a:lnTo>
                  <a:pt x="6995" y="11524"/>
                </a:lnTo>
                <a:cubicBezTo>
                  <a:pt x="7060" y="11573"/>
                  <a:pt x="7126" y="11630"/>
                  <a:pt x="7183" y="11671"/>
                </a:cubicBezTo>
                <a:cubicBezTo>
                  <a:pt x="7249" y="11720"/>
                  <a:pt x="7314" y="11761"/>
                  <a:pt x="7372" y="11810"/>
                </a:cubicBezTo>
                <a:cubicBezTo>
                  <a:pt x="7372" y="11810"/>
                  <a:pt x="7388" y="11810"/>
                  <a:pt x="7380" y="11802"/>
                </a:cubicBezTo>
                <a:cubicBezTo>
                  <a:pt x="7322" y="11753"/>
                  <a:pt x="7257" y="11720"/>
                  <a:pt x="7199" y="11671"/>
                </a:cubicBezTo>
                <a:cubicBezTo>
                  <a:pt x="7142" y="11622"/>
                  <a:pt x="7076" y="11565"/>
                  <a:pt x="7011" y="11524"/>
                </a:cubicBezTo>
                <a:lnTo>
                  <a:pt x="6814" y="11392"/>
                </a:lnTo>
                <a:lnTo>
                  <a:pt x="7109" y="11392"/>
                </a:lnTo>
                <a:lnTo>
                  <a:pt x="7281" y="11532"/>
                </a:lnTo>
                <a:cubicBezTo>
                  <a:pt x="7347" y="11581"/>
                  <a:pt x="7413" y="11638"/>
                  <a:pt x="7470" y="11688"/>
                </a:cubicBezTo>
                <a:lnTo>
                  <a:pt x="7552" y="11753"/>
                </a:lnTo>
                <a:cubicBezTo>
                  <a:pt x="7560" y="11769"/>
                  <a:pt x="7585" y="11778"/>
                  <a:pt x="7609" y="11786"/>
                </a:cubicBezTo>
                <a:cubicBezTo>
                  <a:pt x="7618" y="11786"/>
                  <a:pt x="7618" y="11769"/>
                  <a:pt x="7609" y="11769"/>
                </a:cubicBezTo>
                <a:cubicBezTo>
                  <a:pt x="7577" y="11769"/>
                  <a:pt x="7552" y="11737"/>
                  <a:pt x="7536" y="11720"/>
                </a:cubicBezTo>
                <a:cubicBezTo>
                  <a:pt x="7511" y="11696"/>
                  <a:pt x="7470" y="11671"/>
                  <a:pt x="7445" y="11647"/>
                </a:cubicBezTo>
                <a:cubicBezTo>
                  <a:pt x="7380" y="11589"/>
                  <a:pt x="7322" y="11540"/>
                  <a:pt x="7257" y="11491"/>
                </a:cubicBezTo>
                <a:lnTo>
                  <a:pt x="7126" y="11392"/>
                </a:lnTo>
                <a:lnTo>
                  <a:pt x="7306" y="11376"/>
                </a:lnTo>
                <a:close/>
                <a:moveTo>
                  <a:pt x="2682" y="11540"/>
                </a:moveTo>
                <a:cubicBezTo>
                  <a:pt x="2690" y="11565"/>
                  <a:pt x="2698" y="11589"/>
                  <a:pt x="2706" y="11606"/>
                </a:cubicBezTo>
                <a:cubicBezTo>
                  <a:pt x="2715" y="11630"/>
                  <a:pt x="2739" y="11647"/>
                  <a:pt x="2747" y="11671"/>
                </a:cubicBezTo>
                <a:cubicBezTo>
                  <a:pt x="2747" y="11704"/>
                  <a:pt x="2747" y="11737"/>
                  <a:pt x="2764" y="11761"/>
                </a:cubicBezTo>
                <a:cubicBezTo>
                  <a:pt x="2768" y="11765"/>
                  <a:pt x="2772" y="11767"/>
                  <a:pt x="2776" y="11767"/>
                </a:cubicBezTo>
                <a:cubicBezTo>
                  <a:pt x="2780" y="11767"/>
                  <a:pt x="2784" y="11765"/>
                  <a:pt x="2788" y="11761"/>
                </a:cubicBezTo>
                <a:lnTo>
                  <a:pt x="2788" y="11761"/>
                </a:lnTo>
                <a:cubicBezTo>
                  <a:pt x="2772" y="11810"/>
                  <a:pt x="2756" y="11851"/>
                  <a:pt x="2731" y="11892"/>
                </a:cubicBezTo>
                <a:lnTo>
                  <a:pt x="2715" y="11909"/>
                </a:lnTo>
                <a:cubicBezTo>
                  <a:pt x="2698" y="11851"/>
                  <a:pt x="2674" y="11794"/>
                  <a:pt x="2649" y="11737"/>
                </a:cubicBezTo>
                <a:cubicBezTo>
                  <a:pt x="2641" y="11704"/>
                  <a:pt x="2624" y="11679"/>
                  <a:pt x="2616" y="11655"/>
                </a:cubicBezTo>
                <a:lnTo>
                  <a:pt x="2649" y="11597"/>
                </a:lnTo>
                <a:cubicBezTo>
                  <a:pt x="2649" y="11614"/>
                  <a:pt x="2657" y="11630"/>
                  <a:pt x="2657" y="11647"/>
                </a:cubicBezTo>
                <a:cubicBezTo>
                  <a:pt x="2657" y="11663"/>
                  <a:pt x="2665" y="11679"/>
                  <a:pt x="2665" y="11688"/>
                </a:cubicBezTo>
                <a:cubicBezTo>
                  <a:pt x="2682" y="11704"/>
                  <a:pt x="2690" y="11720"/>
                  <a:pt x="2690" y="11737"/>
                </a:cubicBezTo>
                <a:cubicBezTo>
                  <a:pt x="2706" y="11761"/>
                  <a:pt x="2706" y="11810"/>
                  <a:pt x="2739" y="11827"/>
                </a:cubicBezTo>
                <a:cubicBezTo>
                  <a:pt x="2742" y="11829"/>
                  <a:pt x="2744" y="11830"/>
                  <a:pt x="2746" y="11830"/>
                </a:cubicBezTo>
                <a:cubicBezTo>
                  <a:pt x="2752" y="11830"/>
                  <a:pt x="2756" y="11824"/>
                  <a:pt x="2756" y="11819"/>
                </a:cubicBezTo>
                <a:cubicBezTo>
                  <a:pt x="2756" y="11802"/>
                  <a:pt x="2747" y="11786"/>
                  <a:pt x="2739" y="11769"/>
                </a:cubicBezTo>
                <a:cubicBezTo>
                  <a:pt x="2739" y="11753"/>
                  <a:pt x="2731" y="11737"/>
                  <a:pt x="2723" y="11720"/>
                </a:cubicBezTo>
                <a:cubicBezTo>
                  <a:pt x="2723" y="11712"/>
                  <a:pt x="2715" y="11696"/>
                  <a:pt x="2698" y="11679"/>
                </a:cubicBezTo>
                <a:cubicBezTo>
                  <a:pt x="2690" y="11671"/>
                  <a:pt x="2690" y="11655"/>
                  <a:pt x="2690" y="11638"/>
                </a:cubicBezTo>
                <a:cubicBezTo>
                  <a:pt x="2682" y="11614"/>
                  <a:pt x="2674" y="11589"/>
                  <a:pt x="2665" y="11573"/>
                </a:cubicBezTo>
                <a:lnTo>
                  <a:pt x="2682" y="11540"/>
                </a:lnTo>
                <a:close/>
                <a:moveTo>
                  <a:pt x="2567" y="11737"/>
                </a:moveTo>
                <a:cubicBezTo>
                  <a:pt x="2575" y="11769"/>
                  <a:pt x="2592" y="11794"/>
                  <a:pt x="2600" y="11819"/>
                </a:cubicBezTo>
                <a:cubicBezTo>
                  <a:pt x="2616" y="11843"/>
                  <a:pt x="2633" y="11876"/>
                  <a:pt x="2641" y="11901"/>
                </a:cubicBezTo>
                <a:cubicBezTo>
                  <a:pt x="2657" y="11933"/>
                  <a:pt x="2657" y="11958"/>
                  <a:pt x="2665" y="11991"/>
                </a:cubicBezTo>
                <a:cubicBezTo>
                  <a:pt x="2665" y="11991"/>
                  <a:pt x="2665" y="11999"/>
                  <a:pt x="2665" y="11999"/>
                </a:cubicBezTo>
                <a:lnTo>
                  <a:pt x="2657" y="12015"/>
                </a:lnTo>
                <a:lnTo>
                  <a:pt x="2649" y="11999"/>
                </a:lnTo>
                <a:cubicBezTo>
                  <a:pt x="2641" y="11983"/>
                  <a:pt x="2633" y="11966"/>
                  <a:pt x="2624" y="11950"/>
                </a:cubicBezTo>
                <a:lnTo>
                  <a:pt x="2583" y="11860"/>
                </a:lnTo>
                <a:cubicBezTo>
                  <a:pt x="2575" y="11835"/>
                  <a:pt x="2567" y="11802"/>
                  <a:pt x="2551" y="11778"/>
                </a:cubicBezTo>
                <a:lnTo>
                  <a:pt x="2542" y="11769"/>
                </a:lnTo>
                <a:lnTo>
                  <a:pt x="2567" y="11737"/>
                </a:lnTo>
                <a:close/>
                <a:moveTo>
                  <a:pt x="2463" y="11915"/>
                </a:moveTo>
                <a:lnTo>
                  <a:pt x="2469" y="11933"/>
                </a:lnTo>
                <a:cubicBezTo>
                  <a:pt x="2485" y="11958"/>
                  <a:pt x="2501" y="11991"/>
                  <a:pt x="2510" y="12015"/>
                </a:cubicBezTo>
                <a:lnTo>
                  <a:pt x="2510" y="12040"/>
                </a:lnTo>
                <a:cubicBezTo>
                  <a:pt x="2493" y="11999"/>
                  <a:pt x="2469" y="11966"/>
                  <a:pt x="2444" y="11933"/>
                </a:cubicBezTo>
                <a:cubicBezTo>
                  <a:pt x="2450" y="11927"/>
                  <a:pt x="2456" y="11921"/>
                  <a:pt x="2463" y="11915"/>
                </a:cubicBezTo>
                <a:close/>
                <a:moveTo>
                  <a:pt x="2518" y="11810"/>
                </a:moveTo>
                <a:cubicBezTo>
                  <a:pt x="2542" y="11851"/>
                  <a:pt x="2559" y="11892"/>
                  <a:pt x="2567" y="11933"/>
                </a:cubicBezTo>
                <a:cubicBezTo>
                  <a:pt x="2575" y="11950"/>
                  <a:pt x="2592" y="11974"/>
                  <a:pt x="2600" y="11999"/>
                </a:cubicBezTo>
                <a:cubicBezTo>
                  <a:pt x="2608" y="12024"/>
                  <a:pt x="2608" y="12040"/>
                  <a:pt x="2624" y="12065"/>
                </a:cubicBezTo>
                <a:lnTo>
                  <a:pt x="2616" y="12081"/>
                </a:lnTo>
                <a:cubicBezTo>
                  <a:pt x="2600" y="12056"/>
                  <a:pt x="2592" y="12032"/>
                  <a:pt x="2575" y="12007"/>
                </a:cubicBezTo>
                <a:cubicBezTo>
                  <a:pt x="2567" y="11991"/>
                  <a:pt x="2551" y="11933"/>
                  <a:pt x="2542" y="11901"/>
                </a:cubicBezTo>
                <a:cubicBezTo>
                  <a:pt x="2526" y="11860"/>
                  <a:pt x="2518" y="11843"/>
                  <a:pt x="2510" y="11819"/>
                </a:cubicBezTo>
                <a:lnTo>
                  <a:pt x="2518" y="11810"/>
                </a:lnTo>
                <a:close/>
                <a:moveTo>
                  <a:pt x="15556" y="11986"/>
                </a:moveTo>
                <a:lnTo>
                  <a:pt x="15556" y="11986"/>
                </a:lnTo>
                <a:cubicBezTo>
                  <a:pt x="15580" y="12017"/>
                  <a:pt x="15596" y="12052"/>
                  <a:pt x="15611" y="12086"/>
                </a:cubicBezTo>
                <a:lnTo>
                  <a:pt x="15611" y="12086"/>
                </a:lnTo>
                <a:cubicBezTo>
                  <a:pt x="15594" y="12052"/>
                  <a:pt x="15576" y="12018"/>
                  <a:pt x="15556" y="11986"/>
                </a:cubicBezTo>
                <a:close/>
                <a:moveTo>
                  <a:pt x="2498" y="11856"/>
                </a:moveTo>
                <a:cubicBezTo>
                  <a:pt x="2505" y="11871"/>
                  <a:pt x="2511" y="11879"/>
                  <a:pt x="2518" y="11892"/>
                </a:cubicBezTo>
                <a:cubicBezTo>
                  <a:pt x="2526" y="11933"/>
                  <a:pt x="2534" y="11966"/>
                  <a:pt x="2551" y="12007"/>
                </a:cubicBezTo>
                <a:cubicBezTo>
                  <a:pt x="2559" y="12032"/>
                  <a:pt x="2567" y="12056"/>
                  <a:pt x="2583" y="12081"/>
                </a:cubicBezTo>
                <a:cubicBezTo>
                  <a:pt x="2567" y="12081"/>
                  <a:pt x="2559" y="12089"/>
                  <a:pt x="2559" y="12106"/>
                </a:cubicBezTo>
                <a:lnTo>
                  <a:pt x="2559" y="12114"/>
                </a:lnTo>
                <a:cubicBezTo>
                  <a:pt x="2551" y="12106"/>
                  <a:pt x="2551" y="12089"/>
                  <a:pt x="2551" y="12081"/>
                </a:cubicBezTo>
                <a:cubicBezTo>
                  <a:pt x="2551" y="12065"/>
                  <a:pt x="2542" y="12048"/>
                  <a:pt x="2542" y="12024"/>
                </a:cubicBezTo>
                <a:cubicBezTo>
                  <a:pt x="2534" y="11999"/>
                  <a:pt x="2518" y="11966"/>
                  <a:pt x="2501" y="11942"/>
                </a:cubicBezTo>
                <a:cubicBezTo>
                  <a:pt x="2493" y="11925"/>
                  <a:pt x="2485" y="11909"/>
                  <a:pt x="2477" y="11892"/>
                </a:cubicBezTo>
                <a:cubicBezTo>
                  <a:pt x="2491" y="11879"/>
                  <a:pt x="2493" y="11865"/>
                  <a:pt x="2498" y="11856"/>
                </a:cubicBezTo>
                <a:close/>
                <a:moveTo>
                  <a:pt x="13800" y="12097"/>
                </a:moveTo>
                <a:lnTo>
                  <a:pt x="13800" y="12106"/>
                </a:lnTo>
                <a:cubicBezTo>
                  <a:pt x="13800" y="12114"/>
                  <a:pt x="13808" y="12114"/>
                  <a:pt x="13808" y="12114"/>
                </a:cubicBezTo>
                <a:lnTo>
                  <a:pt x="13759" y="12114"/>
                </a:lnTo>
                <a:cubicBezTo>
                  <a:pt x="13759" y="12114"/>
                  <a:pt x="13750" y="12122"/>
                  <a:pt x="13750" y="12130"/>
                </a:cubicBezTo>
                <a:cubicBezTo>
                  <a:pt x="13750" y="12130"/>
                  <a:pt x="13750" y="12138"/>
                  <a:pt x="13750" y="12138"/>
                </a:cubicBezTo>
                <a:cubicBezTo>
                  <a:pt x="13709" y="12122"/>
                  <a:pt x="13668" y="12114"/>
                  <a:pt x="13627" y="12114"/>
                </a:cubicBezTo>
                <a:cubicBezTo>
                  <a:pt x="13627" y="12114"/>
                  <a:pt x="13619" y="12114"/>
                  <a:pt x="13619" y="12122"/>
                </a:cubicBezTo>
                <a:cubicBezTo>
                  <a:pt x="13603" y="12114"/>
                  <a:pt x="13586" y="12114"/>
                  <a:pt x="13570" y="12114"/>
                </a:cubicBezTo>
                <a:cubicBezTo>
                  <a:pt x="13644" y="12106"/>
                  <a:pt x="13726" y="12106"/>
                  <a:pt x="13800" y="12097"/>
                </a:cubicBezTo>
                <a:close/>
                <a:moveTo>
                  <a:pt x="14177" y="12106"/>
                </a:moveTo>
                <a:cubicBezTo>
                  <a:pt x="14169" y="12106"/>
                  <a:pt x="14160" y="12106"/>
                  <a:pt x="14152" y="12114"/>
                </a:cubicBezTo>
                <a:cubicBezTo>
                  <a:pt x="14152" y="12114"/>
                  <a:pt x="14152" y="12114"/>
                  <a:pt x="14152" y="12122"/>
                </a:cubicBezTo>
                <a:lnTo>
                  <a:pt x="14136" y="12130"/>
                </a:lnTo>
                <a:lnTo>
                  <a:pt x="14144" y="12138"/>
                </a:lnTo>
                <a:cubicBezTo>
                  <a:pt x="14087" y="12122"/>
                  <a:pt x="14029" y="12106"/>
                  <a:pt x="13972" y="12106"/>
                </a:cubicBezTo>
                <a:close/>
                <a:moveTo>
                  <a:pt x="11988" y="12130"/>
                </a:moveTo>
                <a:cubicBezTo>
                  <a:pt x="11988" y="12130"/>
                  <a:pt x="11988" y="12130"/>
                  <a:pt x="11979" y="12138"/>
                </a:cubicBezTo>
                <a:cubicBezTo>
                  <a:pt x="11979" y="12138"/>
                  <a:pt x="11979" y="12147"/>
                  <a:pt x="11979" y="12147"/>
                </a:cubicBezTo>
                <a:cubicBezTo>
                  <a:pt x="11959" y="12138"/>
                  <a:pt x="11938" y="12134"/>
                  <a:pt x="11918" y="12134"/>
                </a:cubicBezTo>
                <a:cubicBezTo>
                  <a:pt x="11898" y="12134"/>
                  <a:pt x="11877" y="12138"/>
                  <a:pt x="11857" y="12147"/>
                </a:cubicBezTo>
                <a:lnTo>
                  <a:pt x="11824" y="12138"/>
                </a:lnTo>
                <a:cubicBezTo>
                  <a:pt x="11881" y="12130"/>
                  <a:pt x="11938" y="12130"/>
                  <a:pt x="11988" y="12130"/>
                </a:cubicBezTo>
                <a:close/>
                <a:moveTo>
                  <a:pt x="13406" y="12122"/>
                </a:moveTo>
                <a:cubicBezTo>
                  <a:pt x="13414" y="12122"/>
                  <a:pt x="13414" y="12130"/>
                  <a:pt x="13423" y="12138"/>
                </a:cubicBezTo>
                <a:cubicBezTo>
                  <a:pt x="13406" y="12134"/>
                  <a:pt x="13388" y="12132"/>
                  <a:pt x="13369" y="12132"/>
                </a:cubicBezTo>
                <a:cubicBezTo>
                  <a:pt x="13351" y="12132"/>
                  <a:pt x="13332" y="12134"/>
                  <a:pt x="13316" y="12138"/>
                </a:cubicBezTo>
                <a:lnTo>
                  <a:pt x="13324" y="12138"/>
                </a:lnTo>
                <a:cubicBezTo>
                  <a:pt x="13324" y="12138"/>
                  <a:pt x="13316" y="12138"/>
                  <a:pt x="13316" y="12147"/>
                </a:cubicBezTo>
                <a:cubicBezTo>
                  <a:pt x="13300" y="12138"/>
                  <a:pt x="13283" y="12130"/>
                  <a:pt x="13267" y="12130"/>
                </a:cubicBezTo>
                <a:lnTo>
                  <a:pt x="13406" y="12122"/>
                </a:lnTo>
                <a:close/>
                <a:moveTo>
                  <a:pt x="14488" y="12106"/>
                </a:moveTo>
                <a:cubicBezTo>
                  <a:pt x="14488" y="12114"/>
                  <a:pt x="14497" y="12122"/>
                  <a:pt x="14505" y="12122"/>
                </a:cubicBezTo>
                <a:lnTo>
                  <a:pt x="14497" y="12130"/>
                </a:lnTo>
                <a:lnTo>
                  <a:pt x="14521" y="12147"/>
                </a:lnTo>
                <a:lnTo>
                  <a:pt x="14472" y="12130"/>
                </a:lnTo>
                <a:lnTo>
                  <a:pt x="14415" y="12106"/>
                </a:lnTo>
                <a:close/>
                <a:moveTo>
                  <a:pt x="12562" y="12130"/>
                </a:moveTo>
                <a:cubicBezTo>
                  <a:pt x="12553" y="12138"/>
                  <a:pt x="12553" y="12147"/>
                  <a:pt x="12553" y="12155"/>
                </a:cubicBezTo>
                <a:lnTo>
                  <a:pt x="12504" y="12130"/>
                </a:lnTo>
                <a:close/>
                <a:moveTo>
                  <a:pt x="13111" y="12130"/>
                </a:moveTo>
                <a:cubicBezTo>
                  <a:pt x="13103" y="12130"/>
                  <a:pt x="13103" y="12138"/>
                  <a:pt x="13103" y="12138"/>
                </a:cubicBezTo>
                <a:cubicBezTo>
                  <a:pt x="13095" y="12147"/>
                  <a:pt x="13095" y="12155"/>
                  <a:pt x="13095" y="12163"/>
                </a:cubicBezTo>
                <a:cubicBezTo>
                  <a:pt x="13070" y="12155"/>
                  <a:pt x="13045" y="12138"/>
                  <a:pt x="13013" y="12130"/>
                </a:cubicBezTo>
                <a:close/>
                <a:moveTo>
                  <a:pt x="14866" y="12106"/>
                </a:moveTo>
                <a:cubicBezTo>
                  <a:pt x="14907" y="12122"/>
                  <a:pt x="14939" y="12138"/>
                  <a:pt x="14980" y="12163"/>
                </a:cubicBezTo>
                <a:lnTo>
                  <a:pt x="14939" y="12147"/>
                </a:lnTo>
                <a:cubicBezTo>
                  <a:pt x="14915" y="12138"/>
                  <a:pt x="14882" y="12122"/>
                  <a:pt x="14841" y="12106"/>
                </a:cubicBezTo>
                <a:close/>
                <a:moveTo>
                  <a:pt x="2419" y="11991"/>
                </a:moveTo>
                <a:lnTo>
                  <a:pt x="2428" y="12007"/>
                </a:lnTo>
                <a:cubicBezTo>
                  <a:pt x="2436" y="12032"/>
                  <a:pt x="2444" y="12056"/>
                  <a:pt x="2452" y="12081"/>
                </a:cubicBezTo>
                <a:cubicBezTo>
                  <a:pt x="2460" y="12106"/>
                  <a:pt x="2469" y="12138"/>
                  <a:pt x="2477" y="12171"/>
                </a:cubicBezTo>
                <a:cubicBezTo>
                  <a:pt x="2444" y="12130"/>
                  <a:pt x="2419" y="12097"/>
                  <a:pt x="2403" y="12056"/>
                </a:cubicBezTo>
                <a:lnTo>
                  <a:pt x="2403" y="12040"/>
                </a:lnTo>
                <a:cubicBezTo>
                  <a:pt x="2403" y="12037"/>
                  <a:pt x="2403" y="12036"/>
                  <a:pt x="2403" y="12036"/>
                </a:cubicBezTo>
                <a:cubicBezTo>
                  <a:pt x="2402" y="12036"/>
                  <a:pt x="2400" y="12040"/>
                  <a:pt x="2395" y="12040"/>
                </a:cubicBezTo>
                <a:lnTo>
                  <a:pt x="2403" y="12007"/>
                </a:lnTo>
                <a:lnTo>
                  <a:pt x="2419" y="11991"/>
                </a:lnTo>
                <a:close/>
                <a:moveTo>
                  <a:pt x="13800" y="12138"/>
                </a:moveTo>
                <a:cubicBezTo>
                  <a:pt x="13816" y="12138"/>
                  <a:pt x="13824" y="12138"/>
                  <a:pt x="13841" y="12147"/>
                </a:cubicBezTo>
                <a:cubicBezTo>
                  <a:pt x="13865" y="12163"/>
                  <a:pt x="13890" y="12188"/>
                  <a:pt x="13923" y="12204"/>
                </a:cubicBezTo>
                <a:cubicBezTo>
                  <a:pt x="13882" y="12188"/>
                  <a:pt x="13832" y="12163"/>
                  <a:pt x="13791" y="12147"/>
                </a:cubicBezTo>
                <a:cubicBezTo>
                  <a:pt x="13791" y="12147"/>
                  <a:pt x="13800" y="12138"/>
                  <a:pt x="13800" y="12138"/>
                </a:cubicBezTo>
                <a:close/>
                <a:moveTo>
                  <a:pt x="13199" y="12129"/>
                </a:moveTo>
                <a:cubicBezTo>
                  <a:pt x="13224" y="12129"/>
                  <a:pt x="13293" y="12164"/>
                  <a:pt x="13308" y="12171"/>
                </a:cubicBezTo>
                <a:cubicBezTo>
                  <a:pt x="13315" y="12185"/>
                  <a:pt x="13328" y="12199"/>
                  <a:pt x="13342" y="12208"/>
                </a:cubicBezTo>
                <a:lnTo>
                  <a:pt x="13342" y="12208"/>
                </a:lnTo>
                <a:cubicBezTo>
                  <a:pt x="13297" y="12188"/>
                  <a:pt x="13253" y="12174"/>
                  <a:pt x="13209" y="12155"/>
                </a:cubicBezTo>
                <a:lnTo>
                  <a:pt x="13185" y="12147"/>
                </a:lnTo>
                <a:cubicBezTo>
                  <a:pt x="13185" y="12138"/>
                  <a:pt x="13185" y="12138"/>
                  <a:pt x="13193" y="12130"/>
                </a:cubicBezTo>
                <a:cubicBezTo>
                  <a:pt x="13194" y="12130"/>
                  <a:pt x="13196" y="12129"/>
                  <a:pt x="13199" y="12129"/>
                </a:cubicBezTo>
                <a:close/>
                <a:moveTo>
                  <a:pt x="13160" y="12163"/>
                </a:moveTo>
                <a:cubicBezTo>
                  <a:pt x="13177" y="12179"/>
                  <a:pt x="13185" y="12196"/>
                  <a:pt x="13201" y="12212"/>
                </a:cubicBezTo>
                <a:lnTo>
                  <a:pt x="13144" y="12188"/>
                </a:lnTo>
                <a:cubicBezTo>
                  <a:pt x="13144" y="12179"/>
                  <a:pt x="13152" y="12171"/>
                  <a:pt x="13160" y="12163"/>
                </a:cubicBezTo>
                <a:close/>
                <a:moveTo>
                  <a:pt x="11225" y="12171"/>
                </a:moveTo>
                <a:cubicBezTo>
                  <a:pt x="11217" y="12179"/>
                  <a:pt x="11217" y="12188"/>
                  <a:pt x="11225" y="12188"/>
                </a:cubicBezTo>
                <a:lnTo>
                  <a:pt x="11233" y="12196"/>
                </a:lnTo>
                <a:lnTo>
                  <a:pt x="11168" y="12196"/>
                </a:lnTo>
                <a:cubicBezTo>
                  <a:pt x="11166" y="12195"/>
                  <a:pt x="11163" y="12194"/>
                  <a:pt x="11161" y="12194"/>
                </a:cubicBezTo>
                <a:cubicBezTo>
                  <a:pt x="11149" y="12194"/>
                  <a:pt x="11139" y="12210"/>
                  <a:pt x="11148" y="12218"/>
                </a:cubicBezTo>
                <a:lnTo>
                  <a:pt x="11148" y="12218"/>
                </a:lnTo>
                <a:cubicBezTo>
                  <a:pt x="11125" y="12203"/>
                  <a:pt x="11109" y="12195"/>
                  <a:pt x="11086" y="12179"/>
                </a:cubicBezTo>
                <a:lnTo>
                  <a:pt x="11102" y="12179"/>
                </a:lnTo>
                <a:cubicBezTo>
                  <a:pt x="11143" y="12179"/>
                  <a:pt x="11184" y="12171"/>
                  <a:pt x="11225" y="12171"/>
                </a:cubicBezTo>
                <a:close/>
                <a:moveTo>
                  <a:pt x="2785" y="12196"/>
                </a:moveTo>
                <a:cubicBezTo>
                  <a:pt x="2772" y="12198"/>
                  <a:pt x="2760" y="12204"/>
                  <a:pt x="2747" y="12212"/>
                </a:cubicBezTo>
                <a:cubicBezTo>
                  <a:pt x="2739" y="12208"/>
                  <a:pt x="2731" y="12206"/>
                  <a:pt x="2723" y="12206"/>
                </a:cubicBezTo>
                <a:cubicBezTo>
                  <a:pt x="2715" y="12206"/>
                  <a:pt x="2706" y="12208"/>
                  <a:pt x="2698" y="12212"/>
                </a:cubicBezTo>
                <a:cubicBezTo>
                  <a:pt x="2690" y="12212"/>
                  <a:pt x="2690" y="12220"/>
                  <a:pt x="2690" y="12220"/>
                </a:cubicBezTo>
                <a:cubicBezTo>
                  <a:pt x="2674" y="12212"/>
                  <a:pt x="2649" y="12204"/>
                  <a:pt x="2633" y="12196"/>
                </a:cubicBezTo>
                <a:close/>
                <a:moveTo>
                  <a:pt x="3885" y="12204"/>
                </a:moveTo>
                <a:lnTo>
                  <a:pt x="3885" y="12204"/>
                </a:lnTo>
                <a:cubicBezTo>
                  <a:pt x="3879" y="12207"/>
                  <a:pt x="3875" y="12213"/>
                  <a:pt x="3871" y="12220"/>
                </a:cubicBezTo>
                <a:lnTo>
                  <a:pt x="3862" y="12220"/>
                </a:lnTo>
                <a:cubicBezTo>
                  <a:pt x="3821" y="12204"/>
                  <a:pt x="3781" y="12204"/>
                  <a:pt x="3731" y="12204"/>
                </a:cubicBezTo>
                <a:close/>
                <a:moveTo>
                  <a:pt x="6798" y="12196"/>
                </a:moveTo>
                <a:cubicBezTo>
                  <a:pt x="6822" y="12204"/>
                  <a:pt x="6847" y="12212"/>
                  <a:pt x="6872" y="12220"/>
                </a:cubicBezTo>
                <a:lnTo>
                  <a:pt x="6839" y="12220"/>
                </a:lnTo>
                <a:cubicBezTo>
                  <a:pt x="6822" y="12212"/>
                  <a:pt x="6806" y="12204"/>
                  <a:pt x="6790" y="12196"/>
                </a:cubicBezTo>
                <a:close/>
                <a:moveTo>
                  <a:pt x="4592" y="8629"/>
                </a:moveTo>
                <a:cubicBezTo>
                  <a:pt x="4650" y="8670"/>
                  <a:pt x="4707" y="8695"/>
                  <a:pt x="4773" y="8728"/>
                </a:cubicBezTo>
                <a:lnTo>
                  <a:pt x="4781" y="8728"/>
                </a:lnTo>
                <a:lnTo>
                  <a:pt x="4518" y="9170"/>
                </a:lnTo>
                <a:cubicBezTo>
                  <a:pt x="4469" y="9236"/>
                  <a:pt x="4428" y="9310"/>
                  <a:pt x="4404" y="9392"/>
                </a:cubicBezTo>
                <a:cubicBezTo>
                  <a:pt x="4354" y="9482"/>
                  <a:pt x="4305" y="9564"/>
                  <a:pt x="4248" y="9646"/>
                </a:cubicBezTo>
                <a:cubicBezTo>
                  <a:pt x="4199" y="9753"/>
                  <a:pt x="4141" y="9859"/>
                  <a:pt x="4084" y="9966"/>
                </a:cubicBezTo>
                <a:cubicBezTo>
                  <a:pt x="4059" y="9966"/>
                  <a:pt x="4043" y="9999"/>
                  <a:pt x="4059" y="10023"/>
                </a:cubicBezTo>
                <a:cubicBezTo>
                  <a:pt x="4018" y="10097"/>
                  <a:pt x="3977" y="10171"/>
                  <a:pt x="3936" y="10253"/>
                </a:cubicBezTo>
                <a:cubicBezTo>
                  <a:pt x="3928" y="10269"/>
                  <a:pt x="3920" y="10285"/>
                  <a:pt x="3912" y="10310"/>
                </a:cubicBezTo>
                <a:cubicBezTo>
                  <a:pt x="3912" y="10310"/>
                  <a:pt x="3903" y="10310"/>
                  <a:pt x="3912" y="10318"/>
                </a:cubicBezTo>
                <a:cubicBezTo>
                  <a:pt x="3854" y="10425"/>
                  <a:pt x="3813" y="10540"/>
                  <a:pt x="3764" y="10654"/>
                </a:cubicBezTo>
                <a:cubicBezTo>
                  <a:pt x="3740" y="10663"/>
                  <a:pt x="3723" y="10695"/>
                  <a:pt x="3740" y="10720"/>
                </a:cubicBezTo>
                <a:cubicBezTo>
                  <a:pt x="3715" y="10769"/>
                  <a:pt x="3699" y="10818"/>
                  <a:pt x="3674" y="10859"/>
                </a:cubicBezTo>
                <a:cubicBezTo>
                  <a:pt x="3633" y="10941"/>
                  <a:pt x="3592" y="11032"/>
                  <a:pt x="3551" y="11114"/>
                </a:cubicBezTo>
                <a:cubicBezTo>
                  <a:pt x="3494" y="11204"/>
                  <a:pt x="3436" y="11294"/>
                  <a:pt x="3371" y="11376"/>
                </a:cubicBezTo>
                <a:cubicBezTo>
                  <a:pt x="3354" y="11401"/>
                  <a:pt x="3346" y="11425"/>
                  <a:pt x="3338" y="11442"/>
                </a:cubicBezTo>
                <a:cubicBezTo>
                  <a:pt x="3305" y="11499"/>
                  <a:pt x="3272" y="11540"/>
                  <a:pt x="3239" y="11581"/>
                </a:cubicBezTo>
                <a:cubicBezTo>
                  <a:pt x="3198" y="11647"/>
                  <a:pt x="3174" y="11720"/>
                  <a:pt x="3133" y="11778"/>
                </a:cubicBezTo>
                <a:cubicBezTo>
                  <a:pt x="3131" y="11777"/>
                  <a:pt x="3128" y="11776"/>
                  <a:pt x="3126" y="11776"/>
                </a:cubicBezTo>
                <a:cubicBezTo>
                  <a:pt x="3110" y="11776"/>
                  <a:pt x="3093" y="11796"/>
                  <a:pt x="3100" y="11810"/>
                </a:cubicBezTo>
                <a:lnTo>
                  <a:pt x="3100" y="11835"/>
                </a:lnTo>
                <a:cubicBezTo>
                  <a:pt x="3092" y="11851"/>
                  <a:pt x="3108" y="11868"/>
                  <a:pt x="3125" y="11876"/>
                </a:cubicBezTo>
                <a:lnTo>
                  <a:pt x="3141" y="11876"/>
                </a:lnTo>
                <a:cubicBezTo>
                  <a:pt x="3145" y="11880"/>
                  <a:pt x="3149" y="11882"/>
                  <a:pt x="3153" y="11882"/>
                </a:cubicBezTo>
                <a:cubicBezTo>
                  <a:pt x="3157" y="11882"/>
                  <a:pt x="3161" y="11880"/>
                  <a:pt x="3166" y="11876"/>
                </a:cubicBezTo>
                <a:cubicBezTo>
                  <a:pt x="3260" y="11884"/>
                  <a:pt x="3352" y="11888"/>
                  <a:pt x="3444" y="11888"/>
                </a:cubicBezTo>
                <a:cubicBezTo>
                  <a:pt x="3537" y="11888"/>
                  <a:pt x="3629" y="11884"/>
                  <a:pt x="3723" y="11876"/>
                </a:cubicBezTo>
                <a:cubicBezTo>
                  <a:pt x="3813" y="11876"/>
                  <a:pt x="3912" y="11868"/>
                  <a:pt x="4002" y="11868"/>
                </a:cubicBezTo>
                <a:cubicBezTo>
                  <a:pt x="4019" y="11865"/>
                  <a:pt x="4035" y="11864"/>
                  <a:pt x="4051" y="11864"/>
                </a:cubicBezTo>
                <a:cubicBezTo>
                  <a:pt x="4089" y="11864"/>
                  <a:pt x="4125" y="11870"/>
                  <a:pt x="4166" y="11876"/>
                </a:cubicBezTo>
                <a:cubicBezTo>
                  <a:pt x="4207" y="11884"/>
                  <a:pt x="4256" y="11909"/>
                  <a:pt x="4297" y="11909"/>
                </a:cubicBezTo>
                <a:cubicBezTo>
                  <a:pt x="4305" y="11910"/>
                  <a:pt x="4312" y="11910"/>
                  <a:pt x="4319" y="11910"/>
                </a:cubicBezTo>
                <a:cubicBezTo>
                  <a:pt x="4377" y="11910"/>
                  <a:pt x="4423" y="11889"/>
                  <a:pt x="4479" y="11889"/>
                </a:cubicBezTo>
                <a:cubicBezTo>
                  <a:pt x="4491" y="11889"/>
                  <a:pt x="4505" y="11890"/>
                  <a:pt x="4518" y="11892"/>
                </a:cubicBezTo>
                <a:cubicBezTo>
                  <a:pt x="4600" y="11909"/>
                  <a:pt x="4691" y="11909"/>
                  <a:pt x="4781" y="11909"/>
                </a:cubicBezTo>
                <a:cubicBezTo>
                  <a:pt x="4846" y="11909"/>
                  <a:pt x="4912" y="11905"/>
                  <a:pt x="4978" y="11905"/>
                </a:cubicBezTo>
                <a:cubicBezTo>
                  <a:pt x="5010" y="11905"/>
                  <a:pt x="5043" y="11906"/>
                  <a:pt x="5076" y="11909"/>
                </a:cubicBezTo>
                <a:cubicBezTo>
                  <a:pt x="5166" y="11925"/>
                  <a:pt x="5265" y="11933"/>
                  <a:pt x="5363" y="11942"/>
                </a:cubicBezTo>
                <a:cubicBezTo>
                  <a:pt x="5445" y="11942"/>
                  <a:pt x="5527" y="11909"/>
                  <a:pt x="5609" y="11909"/>
                </a:cubicBezTo>
                <a:cubicBezTo>
                  <a:pt x="5644" y="11906"/>
                  <a:pt x="5679" y="11905"/>
                  <a:pt x="5713" y="11905"/>
                </a:cubicBezTo>
                <a:cubicBezTo>
                  <a:pt x="5781" y="11905"/>
                  <a:pt x="5847" y="11909"/>
                  <a:pt x="5912" y="11909"/>
                </a:cubicBezTo>
                <a:cubicBezTo>
                  <a:pt x="5988" y="11903"/>
                  <a:pt x="6064" y="11900"/>
                  <a:pt x="6142" y="11900"/>
                </a:cubicBezTo>
                <a:cubicBezTo>
                  <a:pt x="6282" y="11900"/>
                  <a:pt x="6425" y="11909"/>
                  <a:pt x="6568" y="11925"/>
                </a:cubicBezTo>
                <a:cubicBezTo>
                  <a:pt x="6706" y="11937"/>
                  <a:pt x="6844" y="11945"/>
                  <a:pt x="6982" y="11945"/>
                </a:cubicBezTo>
                <a:cubicBezTo>
                  <a:pt x="7033" y="11945"/>
                  <a:pt x="7083" y="11944"/>
                  <a:pt x="7134" y="11942"/>
                </a:cubicBezTo>
                <a:lnTo>
                  <a:pt x="7429" y="11942"/>
                </a:lnTo>
                <a:cubicBezTo>
                  <a:pt x="7527" y="11933"/>
                  <a:pt x="7618" y="11909"/>
                  <a:pt x="7716" y="11909"/>
                </a:cubicBezTo>
                <a:lnTo>
                  <a:pt x="8028" y="11909"/>
                </a:lnTo>
                <a:cubicBezTo>
                  <a:pt x="8110" y="11909"/>
                  <a:pt x="8183" y="11950"/>
                  <a:pt x="8274" y="11950"/>
                </a:cubicBezTo>
                <a:cubicBezTo>
                  <a:pt x="8290" y="11951"/>
                  <a:pt x="8306" y="11951"/>
                  <a:pt x="8322" y="11951"/>
                </a:cubicBezTo>
                <a:cubicBezTo>
                  <a:pt x="8486" y="11951"/>
                  <a:pt x="8651" y="11916"/>
                  <a:pt x="8815" y="11909"/>
                </a:cubicBezTo>
                <a:lnTo>
                  <a:pt x="9413" y="11909"/>
                </a:lnTo>
                <a:cubicBezTo>
                  <a:pt x="9458" y="11913"/>
                  <a:pt x="9503" y="11915"/>
                  <a:pt x="9548" y="11915"/>
                </a:cubicBezTo>
                <a:cubicBezTo>
                  <a:pt x="9594" y="11915"/>
                  <a:pt x="9639" y="11913"/>
                  <a:pt x="9684" y="11909"/>
                </a:cubicBezTo>
                <a:cubicBezTo>
                  <a:pt x="9766" y="11892"/>
                  <a:pt x="9856" y="11876"/>
                  <a:pt x="9946" y="11876"/>
                </a:cubicBezTo>
                <a:cubicBezTo>
                  <a:pt x="10036" y="11876"/>
                  <a:pt x="10127" y="11868"/>
                  <a:pt x="10217" y="11851"/>
                </a:cubicBezTo>
                <a:cubicBezTo>
                  <a:pt x="10261" y="11845"/>
                  <a:pt x="10304" y="11843"/>
                  <a:pt x="10348" y="11843"/>
                </a:cubicBezTo>
                <a:cubicBezTo>
                  <a:pt x="10419" y="11843"/>
                  <a:pt x="10490" y="11850"/>
                  <a:pt x="10561" y="11860"/>
                </a:cubicBezTo>
                <a:cubicBezTo>
                  <a:pt x="10627" y="11868"/>
                  <a:pt x="10692" y="11876"/>
                  <a:pt x="10766" y="11876"/>
                </a:cubicBezTo>
                <a:lnTo>
                  <a:pt x="10799" y="11892"/>
                </a:lnTo>
                <a:cubicBezTo>
                  <a:pt x="10799" y="11892"/>
                  <a:pt x="10807" y="11884"/>
                  <a:pt x="10807" y="11876"/>
                </a:cubicBezTo>
                <a:cubicBezTo>
                  <a:pt x="10897" y="11884"/>
                  <a:pt x="10987" y="11909"/>
                  <a:pt x="11078" y="11909"/>
                </a:cubicBezTo>
                <a:cubicBezTo>
                  <a:pt x="11138" y="11909"/>
                  <a:pt x="11202" y="11905"/>
                  <a:pt x="11264" y="11905"/>
                </a:cubicBezTo>
                <a:cubicBezTo>
                  <a:pt x="11295" y="11905"/>
                  <a:pt x="11326" y="11906"/>
                  <a:pt x="11356" y="11909"/>
                </a:cubicBezTo>
                <a:cubicBezTo>
                  <a:pt x="11455" y="11917"/>
                  <a:pt x="11545" y="11942"/>
                  <a:pt x="11635" y="11942"/>
                </a:cubicBezTo>
                <a:cubicBezTo>
                  <a:pt x="11709" y="11933"/>
                  <a:pt x="11791" y="11925"/>
                  <a:pt x="11873" y="11909"/>
                </a:cubicBezTo>
                <a:cubicBezTo>
                  <a:pt x="11955" y="11901"/>
                  <a:pt x="12037" y="11909"/>
                  <a:pt x="12127" y="11892"/>
                </a:cubicBezTo>
                <a:cubicBezTo>
                  <a:pt x="12278" y="11877"/>
                  <a:pt x="12429" y="11871"/>
                  <a:pt x="12581" y="11871"/>
                </a:cubicBezTo>
                <a:cubicBezTo>
                  <a:pt x="12670" y="11871"/>
                  <a:pt x="12759" y="11873"/>
                  <a:pt x="12849" y="11876"/>
                </a:cubicBezTo>
                <a:cubicBezTo>
                  <a:pt x="12955" y="11876"/>
                  <a:pt x="13062" y="11868"/>
                  <a:pt x="13168" y="11851"/>
                </a:cubicBezTo>
                <a:cubicBezTo>
                  <a:pt x="13204" y="11849"/>
                  <a:pt x="13240" y="11848"/>
                  <a:pt x="13277" y="11848"/>
                </a:cubicBezTo>
                <a:cubicBezTo>
                  <a:pt x="13351" y="11848"/>
                  <a:pt x="13425" y="11851"/>
                  <a:pt x="13496" y="11851"/>
                </a:cubicBezTo>
                <a:cubicBezTo>
                  <a:pt x="13607" y="11860"/>
                  <a:pt x="13716" y="11864"/>
                  <a:pt x="13824" y="11864"/>
                </a:cubicBezTo>
                <a:cubicBezTo>
                  <a:pt x="13933" y="11864"/>
                  <a:pt x="14042" y="11860"/>
                  <a:pt x="14152" y="11851"/>
                </a:cubicBezTo>
                <a:cubicBezTo>
                  <a:pt x="14251" y="11827"/>
                  <a:pt x="14349" y="11819"/>
                  <a:pt x="14447" y="11819"/>
                </a:cubicBezTo>
                <a:cubicBezTo>
                  <a:pt x="14521" y="11819"/>
                  <a:pt x="14595" y="11835"/>
                  <a:pt x="14661" y="11851"/>
                </a:cubicBezTo>
                <a:cubicBezTo>
                  <a:pt x="14668" y="11880"/>
                  <a:pt x="14700" y="11902"/>
                  <a:pt x="14729" y="11902"/>
                </a:cubicBezTo>
                <a:cubicBezTo>
                  <a:pt x="14734" y="11902"/>
                  <a:pt x="14738" y="11902"/>
                  <a:pt x="14743" y="11901"/>
                </a:cubicBezTo>
                <a:cubicBezTo>
                  <a:pt x="14775" y="11884"/>
                  <a:pt x="14800" y="11868"/>
                  <a:pt x="14825" y="11843"/>
                </a:cubicBezTo>
                <a:lnTo>
                  <a:pt x="14833" y="11843"/>
                </a:lnTo>
                <a:cubicBezTo>
                  <a:pt x="14866" y="11827"/>
                  <a:pt x="14882" y="11794"/>
                  <a:pt x="14866" y="11761"/>
                </a:cubicBezTo>
                <a:lnTo>
                  <a:pt x="14833" y="11712"/>
                </a:lnTo>
                <a:cubicBezTo>
                  <a:pt x="14833" y="11704"/>
                  <a:pt x="14825" y="11696"/>
                  <a:pt x="14816" y="11688"/>
                </a:cubicBezTo>
                <a:cubicBezTo>
                  <a:pt x="14784" y="11647"/>
                  <a:pt x="14751" y="11597"/>
                  <a:pt x="14726" y="11548"/>
                </a:cubicBezTo>
                <a:cubicBezTo>
                  <a:pt x="14677" y="11466"/>
                  <a:pt x="14685" y="11392"/>
                  <a:pt x="14620" y="11319"/>
                </a:cubicBezTo>
                <a:cubicBezTo>
                  <a:pt x="14554" y="11253"/>
                  <a:pt x="14497" y="11171"/>
                  <a:pt x="14464" y="11073"/>
                </a:cubicBezTo>
                <a:cubicBezTo>
                  <a:pt x="14439" y="11023"/>
                  <a:pt x="14406" y="10982"/>
                  <a:pt x="14365" y="10950"/>
                </a:cubicBezTo>
                <a:lnTo>
                  <a:pt x="14365" y="10950"/>
                </a:lnTo>
                <a:cubicBezTo>
                  <a:pt x="14382" y="10958"/>
                  <a:pt x="14406" y="10966"/>
                  <a:pt x="14423" y="10974"/>
                </a:cubicBezTo>
                <a:cubicBezTo>
                  <a:pt x="14439" y="10974"/>
                  <a:pt x="14447" y="10958"/>
                  <a:pt x="14439" y="10950"/>
                </a:cubicBezTo>
                <a:cubicBezTo>
                  <a:pt x="14423" y="10941"/>
                  <a:pt x="14415" y="10933"/>
                  <a:pt x="14406" y="10925"/>
                </a:cubicBezTo>
                <a:cubicBezTo>
                  <a:pt x="14404" y="10923"/>
                  <a:pt x="14402" y="10922"/>
                  <a:pt x="14400" y="10922"/>
                </a:cubicBezTo>
                <a:cubicBezTo>
                  <a:pt x="14395" y="10922"/>
                  <a:pt x="14392" y="10927"/>
                  <a:pt x="14398" y="10933"/>
                </a:cubicBezTo>
                <a:cubicBezTo>
                  <a:pt x="14357" y="10917"/>
                  <a:pt x="14324" y="10892"/>
                  <a:pt x="14292" y="10868"/>
                </a:cubicBezTo>
                <a:cubicBezTo>
                  <a:pt x="14251" y="10802"/>
                  <a:pt x="14242" y="10720"/>
                  <a:pt x="14210" y="10663"/>
                </a:cubicBezTo>
                <a:cubicBezTo>
                  <a:pt x="14169" y="10572"/>
                  <a:pt x="14087" y="10523"/>
                  <a:pt x="14046" y="10441"/>
                </a:cubicBezTo>
                <a:cubicBezTo>
                  <a:pt x="14005" y="10359"/>
                  <a:pt x="13996" y="10294"/>
                  <a:pt x="13955" y="10228"/>
                </a:cubicBezTo>
                <a:cubicBezTo>
                  <a:pt x="13939" y="10203"/>
                  <a:pt x="13914" y="10179"/>
                  <a:pt x="13898" y="10162"/>
                </a:cubicBezTo>
                <a:cubicBezTo>
                  <a:pt x="13841" y="10113"/>
                  <a:pt x="13816" y="10097"/>
                  <a:pt x="13783" y="10023"/>
                </a:cubicBezTo>
                <a:cubicBezTo>
                  <a:pt x="13750" y="9949"/>
                  <a:pt x="13709" y="9876"/>
                  <a:pt x="13668" y="9802"/>
                </a:cubicBezTo>
                <a:cubicBezTo>
                  <a:pt x="13611" y="9720"/>
                  <a:pt x="13578" y="9621"/>
                  <a:pt x="13521" y="9539"/>
                </a:cubicBezTo>
                <a:cubicBezTo>
                  <a:pt x="13414" y="9384"/>
                  <a:pt x="13324" y="9211"/>
                  <a:pt x="13226" y="9047"/>
                </a:cubicBezTo>
                <a:cubicBezTo>
                  <a:pt x="13168" y="8949"/>
                  <a:pt x="13111" y="8851"/>
                  <a:pt x="13062" y="8752"/>
                </a:cubicBezTo>
                <a:cubicBezTo>
                  <a:pt x="13103" y="8728"/>
                  <a:pt x="13144" y="8711"/>
                  <a:pt x="13185" y="8695"/>
                </a:cubicBezTo>
                <a:cubicBezTo>
                  <a:pt x="13201" y="8687"/>
                  <a:pt x="13218" y="8687"/>
                  <a:pt x="13234" y="8678"/>
                </a:cubicBezTo>
                <a:cubicBezTo>
                  <a:pt x="13250" y="8736"/>
                  <a:pt x="13275" y="8793"/>
                  <a:pt x="13316" y="8834"/>
                </a:cubicBezTo>
                <a:cubicBezTo>
                  <a:pt x="13341" y="8867"/>
                  <a:pt x="13382" y="8883"/>
                  <a:pt x="13414" y="8908"/>
                </a:cubicBezTo>
                <a:cubicBezTo>
                  <a:pt x="13447" y="8949"/>
                  <a:pt x="13472" y="8998"/>
                  <a:pt x="13488" y="9047"/>
                </a:cubicBezTo>
                <a:cubicBezTo>
                  <a:pt x="13537" y="9138"/>
                  <a:pt x="13603" y="9220"/>
                  <a:pt x="13652" y="9302"/>
                </a:cubicBezTo>
                <a:cubicBezTo>
                  <a:pt x="13693" y="9384"/>
                  <a:pt x="13726" y="9474"/>
                  <a:pt x="13759" y="9556"/>
                </a:cubicBezTo>
                <a:cubicBezTo>
                  <a:pt x="13791" y="9638"/>
                  <a:pt x="13849" y="9703"/>
                  <a:pt x="13914" y="9753"/>
                </a:cubicBezTo>
                <a:cubicBezTo>
                  <a:pt x="14013" y="9859"/>
                  <a:pt x="14005" y="10007"/>
                  <a:pt x="14078" y="10130"/>
                </a:cubicBezTo>
                <a:cubicBezTo>
                  <a:pt x="14103" y="10154"/>
                  <a:pt x="14128" y="10179"/>
                  <a:pt x="14152" y="10203"/>
                </a:cubicBezTo>
                <a:cubicBezTo>
                  <a:pt x="14201" y="10261"/>
                  <a:pt x="14234" y="10326"/>
                  <a:pt x="14251" y="10400"/>
                </a:cubicBezTo>
                <a:cubicBezTo>
                  <a:pt x="14308" y="10490"/>
                  <a:pt x="14365" y="10572"/>
                  <a:pt x="14431" y="10654"/>
                </a:cubicBezTo>
                <a:cubicBezTo>
                  <a:pt x="14472" y="10753"/>
                  <a:pt x="14521" y="10843"/>
                  <a:pt x="14579" y="10933"/>
                </a:cubicBezTo>
                <a:cubicBezTo>
                  <a:pt x="14620" y="10974"/>
                  <a:pt x="14661" y="11023"/>
                  <a:pt x="14693" y="11081"/>
                </a:cubicBezTo>
                <a:cubicBezTo>
                  <a:pt x="14718" y="11138"/>
                  <a:pt x="14751" y="11187"/>
                  <a:pt x="14784" y="11237"/>
                </a:cubicBezTo>
                <a:cubicBezTo>
                  <a:pt x="14857" y="11335"/>
                  <a:pt x="14915" y="11433"/>
                  <a:pt x="14972" y="11540"/>
                </a:cubicBezTo>
                <a:cubicBezTo>
                  <a:pt x="15013" y="11630"/>
                  <a:pt x="15071" y="11720"/>
                  <a:pt x="15120" y="11810"/>
                </a:cubicBezTo>
                <a:cubicBezTo>
                  <a:pt x="15161" y="11884"/>
                  <a:pt x="15218" y="11950"/>
                  <a:pt x="15275" y="12015"/>
                </a:cubicBezTo>
                <a:cubicBezTo>
                  <a:pt x="15252" y="12019"/>
                  <a:pt x="15228" y="12021"/>
                  <a:pt x="15204" y="12021"/>
                </a:cubicBezTo>
                <a:cubicBezTo>
                  <a:pt x="15171" y="12021"/>
                  <a:pt x="15137" y="12017"/>
                  <a:pt x="15103" y="12007"/>
                </a:cubicBezTo>
                <a:cubicBezTo>
                  <a:pt x="15013" y="12007"/>
                  <a:pt x="14923" y="12007"/>
                  <a:pt x="14833" y="12032"/>
                </a:cubicBezTo>
                <a:cubicBezTo>
                  <a:pt x="14726" y="12040"/>
                  <a:pt x="14615" y="12042"/>
                  <a:pt x="14505" y="12042"/>
                </a:cubicBezTo>
                <a:cubicBezTo>
                  <a:pt x="14394" y="12042"/>
                  <a:pt x="14283" y="12040"/>
                  <a:pt x="14177" y="12040"/>
                </a:cubicBezTo>
                <a:cubicBezTo>
                  <a:pt x="13726" y="12048"/>
                  <a:pt x="13283" y="12073"/>
                  <a:pt x="12832" y="12073"/>
                </a:cubicBezTo>
                <a:lnTo>
                  <a:pt x="12168" y="12073"/>
                </a:lnTo>
                <a:cubicBezTo>
                  <a:pt x="12115" y="12069"/>
                  <a:pt x="12064" y="12067"/>
                  <a:pt x="12012" y="12067"/>
                </a:cubicBezTo>
                <a:cubicBezTo>
                  <a:pt x="11961" y="12067"/>
                  <a:pt x="11910" y="12069"/>
                  <a:pt x="11857" y="12073"/>
                </a:cubicBezTo>
                <a:cubicBezTo>
                  <a:pt x="11742" y="12081"/>
                  <a:pt x="11635" y="12106"/>
                  <a:pt x="11520" y="12106"/>
                </a:cubicBezTo>
                <a:cubicBezTo>
                  <a:pt x="11467" y="12102"/>
                  <a:pt x="11414" y="12100"/>
                  <a:pt x="11360" y="12100"/>
                </a:cubicBezTo>
                <a:cubicBezTo>
                  <a:pt x="11307" y="12100"/>
                  <a:pt x="11254" y="12102"/>
                  <a:pt x="11201" y="12106"/>
                </a:cubicBezTo>
                <a:cubicBezTo>
                  <a:pt x="11094" y="12122"/>
                  <a:pt x="10987" y="12130"/>
                  <a:pt x="10881" y="12138"/>
                </a:cubicBezTo>
                <a:lnTo>
                  <a:pt x="10225" y="12138"/>
                </a:lnTo>
                <a:cubicBezTo>
                  <a:pt x="10172" y="12134"/>
                  <a:pt x="10120" y="12132"/>
                  <a:pt x="10070" y="12132"/>
                </a:cubicBezTo>
                <a:cubicBezTo>
                  <a:pt x="10020" y="12132"/>
                  <a:pt x="9971" y="12134"/>
                  <a:pt x="9922" y="12138"/>
                </a:cubicBezTo>
                <a:cubicBezTo>
                  <a:pt x="9831" y="12147"/>
                  <a:pt x="9749" y="12155"/>
                  <a:pt x="9667" y="12155"/>
                </a:cubicBezTo>
                <a:cubicBezTo>
                  <a:pt x="9561" y="12147"/>
                  <a:pt x="9471" y="12122"/>
                  <a:pt x="9372" y="12122"/>
                </a:cubicBezTo>
                <a:cubicBezTo>
                  <a:pt x="9353" y="12120"/>
                  <a:pt x="9332" y="12120"/>
                  <a:pt x="9311" y="12120"/>
                </a:cubicBezTo>
                <a:cubicBezTo>
                  <a:pt x="9228" y="12120"/>
                  <a:pt x="9138" y="12130"/>
                  <a:pt x="9052" y="12130"/>
                </a:cubicBezTo>
                <a:cubicBezTo>
                  <a:pt x="8995" y="12130"/>
                  <a:pt x="8938" y="12138"/>
                  <a:pt x="8880" y="12147"/>
                </a:cubicBezTo>
                <a:cubicBezTo>
                  <a:pt x="8847" y="12130"/>
                  <a:pt x="8815" y="12122"/>
                  <a:pt x="8774" y="12122"/>
                </a:cubicBezTo>
                <a:cubicBezTo>
                  <a:pt x="8757" y="12122"/>
                  <a:pt x="8757" y="12138"/>
                  <a:pt x="8765" y="12147"/>
                </a:cubicBezTo>
                <a:cubicBezTo>
                  <a:pt x="8735" y="12137"/>
                  <a:pt x="8705" y="12130"/>
                  <a:pt x="8674" y="12130"/>
                </a:cubicBezTo>
                <a:cubicBezTo>
                  <a:pt x="8655" y="12130"/>
                  <a:pt x="8637" y="12132"/>
                  <a:pt x="8618" y="12138"/>
                </a:cubicBezTo>
                <a:cubicBezTo>
                  <a:pt x="8515" y="12163"/>
                  <a:pt x="8405" y="12169"/>
                  <a:pt x="8293" y="12169"/>
                </a:cubicBezTo>
                <a:cubicBezTo>
                  <a:pt x="8181" y="12169"/>
                  <a:pt x="8069" y="12163"/>
                  <a:pt x="7962" y="12163"/>
                </a:cubicBezTo>
                <a:lnTo>
                  <a:pt x="7642" y="12163"/>
                </a:lnTo>
                <a:cubicBezTo>
                  <a:pt x="7597" y="12159"/>
                  <a:pt x="7552" y="12157"/>
                  <a:pt x="7507" y="12157"/>
                </a:cubicBezTo>
                <a:cubicBezTo>
                  <a:pt x="7462" y="12157"/>
                  <a:pt x="7417" y="12159"/>
                  <a:pt x="7372" y="12163"/>
                </a:cubicBezTo>
                <a:lnTo>
                  <a:pt x="7347" y="12163"/>
                </a:lnTo>
                <a:cubicBezTo>
                  <a:pt x="7314" y="12179"/>
                  <a:pt x="7273" y="12188"/>
                  <a:pt x="7232" y="12188"/>
                </a:cubicBezTo>
                <a:lnTo>
                  <a:pt x="7191" y="12212"/>
                </a:lnTo>
                <a:cubicBezTo>
                  <a:pt x="7183" y="12208"/>
                  <a:pt x="7173" y="12206"/>
                  <a:pt x="7163" y="12206"/>
                </a:cubicBezTo>
                <a:cubicBezTo>
                  <a:pt x="7152" y="12206"/>
                  <a:pt x="7142" y="12208"/>
                  <a:pt x="7134" y="12212"/>
                </a:cubicBezTo>
                <a:cubicBezTo>
                  <a:pt x="7126" y="12212"/>
                  <a:pt x="7126" y="12212"/>
                  <a:pt x="7126" y="12220"/>
                </a:cubicBezTo>
                <a:lnTo>
                  <a:pt x="7085" y="12220"/>
                </a:lnTo>
                <a:cubicBezTo>
                  <a:pt x="7055" y="12208"/>
                  <a:pt x="7025" y="12201"/>
                  <a:pt x="6995" y="12201"/>
                </a:cubicBezTo>
                <a:cubicBezTo>
                  <a:pt x="6984" y="12201"/>
                  <a:pt x="6973" y="12202"/>
                  <a:pt x="6962" y="12204"/>
                </a:cubicBezTo>
                <a:lnTo>
                  <a:pt x="6954" y="12212"/>
                </a:lnTo>
                <a:cubicBezTo>
                  <a:pt x="6919" y="12195"/>
                  <a:pt x="6842" y="12157"/>
                  <a:pt x="6786" y="12157"/>
                </a:cubicBezTo>
                <a:cubicBezTo>
                  <a:pt x="6763" y="12157"/>
                  <a:pt x="6744" y="12163"/>
                  <a:pt x="6732" y="12179"/>
                </a:cubicBezTo>
                <a:cubicBezTo>
                  <a:pt x="6716" y="12179"/>
                  <a:pt x="6691" y="12179"/>
                  <a:pt x="6675" y="12188"/>
                </a:cubicBezTo>
                <a:cubicBezTo>
                  <a:pt x="6667" y="12196"/>
                  <a:pt x="6667" y="12204"/>
                  <a:pt x="6667" y="12212"/>
                </a:cubicBezTo>
                <a:cubicBezTo>
                  <a:pt x="6585" y="12196"/>
                  <a:pt x="6511" y="12188"/>
                  <a:pt x="6429" y="12179"/>
                </a:cubicBezTo>
                <a:cubicBezTo>
                  <a:pt x="6396" y="12188"/>
                  <a:pt x="6371" y="12196"/>
                  <a:pt x="6347" y="12204"/>
                </a:cubicBezTo>
                <a:cubicBezTo>
                  <a:pt x="6310" y="12211"/>
                  <a:pt x="6273" y="12215"/>
                  <a:pt x="6237" y="12215"/>
                </a:cubicBezTo>
                <a:cubicBezTo>
                  <a:pt x="6193" y="12215"/>
                  <a:pt x="6150" y="12209"/>
                  <a:pt x="6109" y="12196"/>
                </a:cubicBezTo>
                <a:cubicBezTo>
                  <a:pt x="6068" y="12188"/>
                  <a:pt x="6027" y="12188"/>
                  <a:pt x="5986" y="12179"/>
                </a:cubicBezTo>
                <a:lnTo>
                  <a:pt x="5937" y="12179"/>
                </a:lnTo>
                <a:cubicBezTo>
                  <a:pt x="5847" y="12179"/>
                  <a:pt x="5756" y="12179"/>
                  <a:pt x="5666" y="12188"/>
                </a:cubicBezTo>
                <a:cubicBezTo>
                  <a:pt x="5636" y="12169"/>
                  <a:pt x="5600" y="12160"/>
                  <a:pt x="5564" y="12160"/>
                </a:cubicBezTo>
                <a:cubicBezTo>
                  <a:pt x="5551" y="12160"/>
                  <a:pt x="5539" y="12161"/>
                  <a:pt x="5527" y="12163"/>
                </a:cubicBezTo>
                <a:cubicBezTo>
                  <a:pt x="5510" y="12171"/>
                  <a:pt x="5502" y="12179"/>
                  <a:pt x="5502" y="12196"/>
                </a:cubicBezTo>
                <a:cubicBezTo>
                  <a:pt x="5363" y="12196"/>
                  <a:pt x="5232" y="12196"/>
                  <a:pt x="5101" y="12188"/>
                </a:cubicBezTo>
                <a:cubicBezTo>
                  <a:pt x="5051" y="12188"/>
                  <a:pt x="5010" y="12188"/>
                  <a:pt x="4961" y="12179"/>
                </a:cubicBezTo>
                <a:lnTo>
                  <a:pt x="4740" y="12179"/>
                </a:lnTo>
                <a:lnTo>
                  <a:pt x="4682" y="12188"/>
                </a:lnTo>
                <a:cubicBezTo>
                  <a:pt x="4674" y="12188"/>
                  <a:pt x="4658" y="12188"/>
                  <a:pt x="4641" y="12179"/>
                </a:cubicBezTo>
                <a:cubicBezTo>
                  <a:pt x="4633" y="12188"/>
                  <a:pt x="4633" y="12188"/>
                  <a:pt x="4625" y="12196"/>
                </a:cubicBezTo>
                <a:lnTo>
                  <a:pt x="4543" y="12196"/>
                </a:lnTo>
                <a:cubicBezTo>
                  <a:pt x="4510" y="12188"/>
                  <a:pt x="4469" y="12188"/>
                  <a:pt x="4428" y="12179"/>
                </a:cubicBezTo>
                <a:lnTo>
                  <a:pt x="4264" y="12179"/>
                </a:lnTo>
                <a:cubicBezTo>
                  <a:pt x="4223" y="12163"/>
                  <a:pt x="4182" y="12155"/>
                  <a:pt x="4141" y="12147"/>
                </a:cubicBezTo>
                <a:cubicBezTo>
                  <a:pt x="4014" y="12143"/>
                  <a:pt x="3887" y="12140"/>
                  <a:pt x="3760" y="12140"/>
                </a:cubicBezTo>
                <a:cubicBezTo>
                  <a:pt x="3633" y="12140"/>
                  <a:pt x="3506" y="12143"/>
                  <a:pt x="3379" y="12147"/>
                </a:cubicBezTo>
                <a:lnTo>
                  <a:pt x="2657" y="12147"/>
                </a:lnTo>
                <a:cubicBezTo>
                  <a:pt x="2690" y="12106"/>
                  <a:pt x="2706" y="12056"/>
                  <a:pt x="2739" y="12015"/>
                </a:cubicBezTo>
                <a:cubicBezTo>
                  <a:pt x="2797" y="11942"/>
                  <a:pt x="2838" y="11851"/>
                  <a:pt x="2879" y="11761"/>
                </a:cubicBezTo>
                <a:cubicBezTo>
                  <a:pt x="2944" y="11573"/>
                  <a:pt x="3026" y="11392"/>
                  <a:pt x="3125" y="11212"/>
                </a:cubicBezTo>
                <a:cubicBezTo>
                  <a:pt x="3215" y="11023"/>
                  <a:pt x="3321" y="10843"/>
                  <a:pt x="3420" y="10654"/>
                </a:cubicBezTo>
                <a:cubicBezTo>
                  <a:pt x="3469" y="10564"/>
                  <a:pt x="3518" y="10466"/>
                  <a:pt x="3576" y="10376"/>
                </a:cubicBezTo>
                <a:cubicBezTo>
                  <a:pt x="3633" y="10318"/>
                  <a:pt x="3682" y="10244"/>
                  <a:pt x="3723" y="10162"/>
                </a:cubicBezTo>
                <a:cubicBezTo>
                  <a:pt x="3731" y="10113"/>
                  <a:pt x="3756" y="10056"/>
                  <a:pt x="3781" y="10007"/>
                </a:cubicBezTo>
                <a:cubicBezTo>
                  <a:pt x="3805" y="9982"/>
                  <a:pt x="3830" y="9949"/>
                  <a:pt x="3846" y="9917"/>
                </a:cubicBezTo>
                <a:cubicBezTo>
                  <a:pt x="3887" y="9826"/>
                  <a:pt x="3936" y="9744"/>
                  <a:pt x="3985" y="9662"/>
                </a:cubicBezTo>
                <a:cubicBezTo>
                  <a:pt x="4043" y="9572"/>
                  <a:pt x="4092" y="9474"/>
                  <a:pt x="4149" y="9384"/>
                </a:cubicBezTo>
                <a:cubicBezTo>
                  <a:pt x="4207" y="9293"/>
                  <a:pt x="4272" y="9203"/>
                  <a:pt x="4330" y="9113"/>
                </a:cubicBezTo>
                <a:cubicBezTo>
                  <a:pt x="4371" y="9031"/>
                  <a:pt x="4404" y="8941"/>
                  <a:pt x="4453" y="8867"/>
                </a:cubicBezTo>
                <a:cubicBezTo>
                  <a:pt x="4494" y="8785"/>
                  <a:pt x="4543" y="8711"/>
                  <a:pt x="4592" y="8629"/>
                </a:cubicBezTo>
                <a:close/>
                <a:moveTo>
                  <a:pt x="9085" y="12196"/>
                </a:moveTo>
                <a:cubicBezTo>
                  <a:pt x="9093" y="12204"/>
                  <a:pt x="9093" y="12212"/>
                  <a:pt x="9102" y="12220"/>
                </a:cubicBezTo>
                <a:cubicBezTo>
                  <a:pt x="9098" y="12216"/>
                  <a:pt x="9093" y="12214"/>
                  <a:pt x="9089" y="12214"/>
                </a:cubicBezTo>
                <a:cubicBezTo>
                  <a:pt x="9085" y="12214"/>
                  <a:pt x="9081" y="12216"/>
                  <a:pt x="9077" y="12220"/>
                </a:cubicBezTo>
                <a:cubicBezTo>
                  <a:pt x="9061" y="12204"/>
                  <a:pt x="9036" y="12196"/>
                  <a:pt x="9020" y="12196"/>
                </a:cubicBezTo>
                <a:close/>
                <a:moveTo>
                  <a:pt x="11594" y="12163"/>
                </a:moveTo>
                <a:cubicBezTo>
                  <a:pt x="11594" y="12167"/>
                  <a:pt x="11594" y="12169"/>
                  <a:pt x="11594" y="12171"/>
                </a:cubicBezTo>
                <a:cubicBezTo>
                  <a:pt x="11611" y="12188"/>
                  <a:pt x="11635" y="12204"/>
                  <a:pt x="11652" y="12220"/>
                </a:cubicBezTo>
                <a:lnTo>
                  <a:pt x="11512" y="12163"/>
                </a:lnTo>
                <a:close/>
                <a:moveTo>
                  <a:pt x="14080" y="12149"/>
                </a:moveTo>
                <a:cubicBezTo>
                  <a:pt x="14118" y="12156"/>
                  <a:pt x="14155" y="12164"/>
                  <a:pt x="14193" y="12171"/>
                </a:cubicBezTo>
                <a:lnTo>
                  <a:pt x="14185" y="12179"/>
                </a:lnTo>
                <a:cubicBezTo>
                  <a:pt x="14210" y="12196"/>
                  <a:pt x="14226" y="12212"/>
                  <a:pt x="14251" y="12220"/>
                </a:cubicBezTo>
                <a:cubicBezTo>
                  <a:pt x="14201" y="12204"/>
                  <a:pt x="14152" y="12179"/>
                  <a:pt x="14103" y="12155"/>
                </a:cubicBezTo>
                <a:cubicBezTo>
                  <a:pt x="14097" y="12155"/>
                  <a:pt x="14088" y="12151"/>
                  <a:pt x="14080" y="12149"/>
                </a:cubicBezTo>
                <a:close/>
                <a:moveTo>
                  <a:pt x="15390" y="12138"/>
                </a:moveTo>
                <a:cubicBezTo>
                  <a:pt x="15390" y="12138"/>
                  <a:pt x="15390" y="12147"/>
                  <a:pt x="15390" y="12147"/>
                </a:cubicBezTo>
                <a:cubicBezTo>
                  <a:pt x="15407" y="12171"/>
                  <a:pt x="15415" y="12196"/>
                  <a:pt x="15423" y="12220"/>
                </a:cubicBezTo>
                <a:lnTo>
                  <a:pt x="15366" y="12188"/>
                </a:lnTo>
                <a:lnTo>
                  <a:pt x="15366" y="12188"/>
                </a:lnTo>
                <a:cubicBezTo>
                  <a:pt x="15368" y="12189"/>
                  <a:pt x="15371" y="12189"/>
                  <a:pt x="15373" y="12189"/>
                </a:cubicBezTo>
                <a:cubicBezTo>
                  <a:pt x="15392" y="12189"/>
                  <a:pt x="15397" y="12161"/>
                  <a:pt x="15382" y="12147"/>
                </a:cubicBezTo>
                <a:cubicBezTo>
                  <a:pt x="15390" y="12147"/>
                  <a:pt x="15390" y="12147"/>
                  <a:pt x="15390" y="12138"/>
                </a:cubicBezTo>
                <a:close/>
                <a:moveTo>
                  <a:pt x="10504" y="12188"/>
                </a:moveTo>
                <a:cubicBezTo>
                  <a:pt x="10579" y="12188"/>
                  <a:pt x="10660" y="12188"/>
                  <a:pt x="10742" y="12191"/>
                </a:cubicBezTo>
                <a:lnTo>
                  <a:pt x="10742" y="12191"/>
                </a:lnTo>
                <a:cubicBezTo>
                  <a:pt x="10733" y="12192"/>
                  <a:pt x="10725" y="12194"/>
                  <a:pt x="10717" y="12196"/>
                </a:cubicBezTo>
                <a:cubicBezTo>
                  <a:pt x="10709" y="12204"/>
                  <a:pt x="10709" y="12204"/>
                  <a:pt x="10709" y="12212"/>
                </a:cubicBezTo>
                <a:cubicBezTo>
                  <a:pt x="10673" y="12200"/>
                  <a:pt x="10637" y="12193"/>
                  <a:pt x="10601" y="12193"/>
                </a:cubicBezTo>
                <a:cubicBezTo>
                  <a:pt x="10587" y="12193"/>
                  <a:pt x="10574" y="12194"/>
                  <a:pt x="10561" y="12196"/>
                </a:cubicBezTo>
                <a:cubicBezTo>
                  <a:pt x="10540" y="12203"/>
                  <a:pt x="10543" y="12221"/>
                  <a:pt x="10554" y="12227"/>
                </a:cubicBezTo>
                <a:lnTo>
                  <a:pt x="10554" y="12227"/>
                </a:lnTo>
                <a:cubicBezTo>
                  <a:pt x="10525" y="12220"/>
                  <a:pt x="10501" y="12220"/>
                  <a:pt x="10471" y="12220"/>
                </a:cubicBezTo>
                <a:cubicBezTo>
                  <a:pt x="10463" y="12220"/>
                  <a:pt x="10463" y="12220"/>
                  <a:pt x="10463" y="12229"/>
                </a:cubicBezTo>
                <a:cubicBezTo>
                  <a:pt x="10422" y="12212"/>
                  <a:pt x="10372" y="12196"/>
                  <a:pt x="10331" y="12188"/>
                </a:cubicBezTo>
                <a:close/>
                <a:moveTo>
                  <a:pt x="13349" y="12204"/>
                </a:moveTo>
                <a:lnTo>
                  <a:pt x="13398" y="12229"/>
                </a:lnTo>
                <a:lnTo>
                  <a:pt x="13382" y="12229"/>
                </a:lnTo>
                <a:cubicBezTo>
                  <a:pt x="13371" y="12222"/>
                  <a:pt x="13360" y="12217"/>
                  <a:pt x="13349" y="12212"/>
                </a:cubicBezTo>
                <a:lnTo>
                  <a:pt x="13349" y="12212"/>
                </a:lnTo>
                <a:lnTo>
                  <a:pt x="13349" y="12204"/>
                </a:lnTo>
                <a:close/>
                <a:moveTo>
                  <a:pt x="3272" y="12196"/>
                </a:moveTo>
                <a:cubicBezTo>
                  <a:pt x="3272" y="12204"/>
                  <a:pt x="3280" y="12212"/>
                  <a:pt x="3289" y="12220"/>
                </a:cubicBezTo>
                <a:cubicBezTo>
                  <a:pt x="3272" y="12220"/>
                  <a:pt x="3264" y="12229"/>
                  <a:pt x="3256" y="12229"/>
                </a:cubicBezTo>
                <a:lnTo>
                  <a:pt x="3248" y="12237"/>
                </a:lnTo>
                <a:cubicBezTo>
                  <a:pt x="3248" y="12233"/>
                  <a:pt x="3246" y="12231"/>
                  <a:pt x="3243" y="12231"/>
                </a:cubicBezTo>
                <a:cubicBezTo>
                  <a:pt x="3241" y="12231"/>
                  <a:pt x="3239" y="12233"/>
                  <a:pt x="3239" y="12237"/>
                </a:cubicBezTo>
                <a:lnTo>
                  <a:pt x="3198" y="12212"/>
                </a:lnTo>
                <a:lnTo>
                  <a:pt x="3182" y="12196"/>
                </a:lnTo>
                <a:close/>
                <a:moveTo>
                  <a:pt x="9964" y="12182"/>
                </a:moveTo>
                <a:cubicBezTo>
                  <a:pt x="9959" y="12185"/>
                  <a:pt x="9963" y="12190"/>
                  <a:pt x="9963" y="12196"/>
                </a:cubicBezTo>
                <a:cubicBezTo>
                  <a:pt x="9979" y="12212"/>
                  <a:pt x="9987" y="12229"/>
                  <a:pt x="10004" y="12237"/>
                </a:cubicBezTo>
                <a:lnTo>
                  <a:pt x="9995" y="12237"/>
                </a:lnTo>
                <a:cubicBezTo>
                  <a:pt x="9963" y="12220"/>
                  <a:pt x="9938" y="12212"/>
                  <a:pt x="9905" y="12204"/>
                </a:cubicBezTo>
                <a:cubicBezTo>
                  <a:pt x="9897" y="12196"/>
                  <a:pt x="9889" y="12196"/>
                  <a:pt x="9881" y="12188"/>
                </a:cubicBezTo>
                <a:cubicBezTo>
                  <a:pt x="9908" y="12185"/>
                  <a:pt x="9936" y="12183"/>
                  <a:pt x="9964" y="12182"/>
                </a:cubicBezTo>
                <a:close/>
                <a:moveTo>
                  <a:pt x="11742" y="12155"/>
                </a:moveTo>
                <a:cubicBezTo>
                  <a:pt x="11783" y="12155"/>
                  <a:pt x="11824" y="12163"/>
                  <a:pt x="11865" y="12188"/>
                </a:cubicBezTo>
                <a:lnTo>
                  <a:pt x="11865" y="12179"/>
                </a:lnTo>
                <a:cubicBezTo>
                  <a:pt x="11889" y="12204"/>
                  <a:pt x="11914" y="12220"/>
                  <a:pt x="11938" y="12237"/>
                </a:cubicBezTo>
                <a:cubicBezTo>
                  <a:pt x="11898" y="12212"/>
                  <a:pt x="11848" y="12196"/>
                  <a:pt x="11807" y="12179"/>
                </a:cubicBezTo>
                <a:lnTo>
                  <a:pt x="11742" y="12155"/>
                </a:lnTo>
                <a:close/>
                <a:moveTo>
                  <a:pt x="14997" y="12083"/>
                </a:moveTo>
                <a:cubicBezTo>
                  <a:pt x="15005" y="12083"/>
                  <a:pt x="15013" y="12085"/>
                  <a:pt x="15021" y="12089"/>
                </a:cubicBezTo>
                <a:cubicBezTo>
                  <a:pt x="15054" y="12097"/>
                  <a:pt x="15079" y="12106"/>
                  <a:pt x="15103" y="12122"/>
                </a:cubicBezTo>
                <a:cubicBezTo>
                  <a:pt x="15128" y="12138"/>
                  <a:pt x="15161" y="12155"/>
                  <a:pt x="15185" y="12163"/>
                </a:cubicBezTo>
                <a:lnTo>
                  <a:pt x="15202" y="12171"/>
                </a:lnTo>
                <a:lnTo>
                  <a:pt x="15218" y="12179"/>
                </a:lnTo>
                <a:cubicBezTo>
                  <a:pt x="15243" y="12188"/>
                  <a:pt x="15275" y="12204"/>
                  <a:pt x="15308" y="12220"/>
                </a:cubicBezTo>
                <a:lnTo>
                  <a:pt x="15325" y="12237"/>
                </a:lnTo>
                <a:cubicBezTo>
                  <a:pt x="15259" y="12212"/>
                  <a:pt x="15185" y="12188"/>
                  <a:pt x="15120" y="12163"/>
                </a:cubicBezTo>
                <a:cubicBezTo>
                  <a:pt x="15087" y="12155"/>
                  <a:pt x="15062" y="12138"/>
                  <a:pt x="15030" y="12122"/>
                </a:cubicBezTo>
                <a:cubicBezTo>
                  <a:pt x="15013" y="12114"/>
                  <a:pt x="14997" y="12097"/>
                  <a:pt x="14972" y="12089"/>
                </a:cubicBezTo>
                <a:cubicBezTo>
                  <a:pt x="14980" y="12085"/>
                  <a:pt x="14989" y="12083"/>
                  <a:pt x="14997" y="12083"/>
                </a:cubicBezTo>
                <a:close/>
                <a:moveTo>
                  <a:pt x="9438" y="12204"/>
                </a:moveTo>
                <a:lnTo>
                  <a:pt x="9503" y="12220"/>
                </a:lnTo>
                <a:cubicBezTo>
                  <a:pt x="9503" y="12227"/>
                  <a:pt x="9508" y="12233"/>
                  <a:pt x="9514" y="12243"/>
                </a:cubicBezTo>
                <a:lnTo>
                  <a:pt x="9514" y="12243"/>
                </a:lnTo>
                <a:cubicBezTo>
                  <a:pt x="9493" y="12236"/>
                  <a:pt x="9477" y="12227"/>
                  <a:pt x="9454" y="12212"/>
                </a:cubicBezTo>
                <a:lnTo>
                  <a:pt x="9438" y="12204"/>
                </a:lnTo>
                <a:close/>
                <a:moveTo>
                  <a:pt x="2977" y="12196"/>
                </a:moveTo>
                <a:lnTo>
                  <a:pt x="2977" y="12204"/>
                </a:lnTo>
                <a:cubicBezTo>
                  <a:pt x="2977" y="12212"/>
                  <a:pt x="2985" y="12220"/>
                  <a:pt x="2993" y="12237"/>
                </a:cubicBezTo>
                <a:cubicBezTo>
                  <a:pt x="2985" y="12237"/>
                  <a:pt x="2985" y="12237"/>
                  <a:pt x="2977" y="12245"/>
                </a:cubicBezTo>
                <a:cubicBezTo>
                  <a:pt x="2947" y="12215"/>
                  <a:pt x="2907" y="12198"/>
                  <a:pt x="2869" y="12198"/>
                </a:cubicBezTo>
                <a:cubicBezTo>
                  <a:pt x="2855" y="12198"/>
                  <a:pt x="2842" y="12200"/>
                  <a:pt x="2829" y="12204"/>
                </a:cubicBezTo>
                <a:cubicBezTo>
                  <a:pt x="2821" y="12200"/>
                  <a:pt x="2812" y="12197"/>
                  <a:pt x="2805" y="12196"/>
                </a:cubicBezTo>
                <a:close/>
                <a:moveTo>
                  <a:pt x="3551" y="12196"/>
                </a:moveTo>
                <a:cubicBezTo>
                  <a:pt x="3567" y="12204"/>
                  <a:pt x="3584" y="12212"/>
                  <a:pt x="3592" y="12220"/>
                </a:cubicBezTo>
                <a:cubicBezTo>
                  <a:pt x="3592" y="12229"/>
                  <a:pt x="3592" y="12237"/>
                  <a:pt x="3592" y="12245"/>
                </a:cubicBezTo>
                <a:cubicBezTo>
                  <a:pt x="3576" y="12229"/>
                  <a:pt x="3559" y="12220"/>
                  <a:pt x="3535" y="12204"/>
                </a:cubicBezTo>
                <a:lnTo>
                  <a:pt x="3535" y="12212"/>
                </a:lnTo>
                <a:cubicBezTo>
                  <a:pt x="3526" y="12204"/>
                  <a:pt x="3526" y="12204"/>
                  <a:pt x="3535" y="12196"/>
                </a:cubicBezTo>
                <a:close/>
                <a:moveTo>
                  <a:pt x="4855" y="12237"/>
                </a:moveTo>
                <a:cubicBezTo>
                  <a:pt x="4846" y="12237"/>
                  <a:pt x="4846" y="12237"/>
                  <a:pt x="4846" y="12245"/>
                </a:cubicBezTo>
                <a:lnTo>
                  <a:pt x="4838" y="12245"/>
                </a:lnTo>
                <a:lnTo>
                  <a:pt x="4814" y="12237"/>
                </a:lnTo>
                <a:close/>
                <a:moveTo>
                  <a:pt x="11906" y="12163"/>
                </a:moveTo>
                <a:cubicBezTo>
                  <a:pt x="11938" y="12163"/>
                  <a:pt x="11979" y="12171"/>
                  <a:pt x="12012" y="12188"/>
                </a:cubicBezTo>
                <a:cubicBezTo>
                  <a:pt x="12045" y="12212"/>
                  <a:pt x="12078" y="12229"/>
                  <a:pt x="12119" y="12245"/>
                </a:cubicBezTo>
                <a:cubicBezTo>
                  <a:pt x="12078" y="12237"/>
                  <a:pt x="12045" y="12220"/>
                  <a:pt x="12020" y="12212"/>
                </a:cubicBezTo>
                <a:cubicBezTo>
                  <a:pt x="11988" y="12204"/>
                  <a:pt x="11947" y="12188"/>
                  <a:pt x="11906" y="12163"/>
                </a:cubicBezTo>
                <a:close/>
                <a:moveTo>
                  <a:pt x="12931" y="12130"/>
                </a:moveTo>
                <a:lnTo>
                  <a:pt x="12955" y="12138"/>
                </a:lnTo>
                <a:cubicBezTo>
                  <a:pt x="13004" y="12155"/>
                  <a:pt x="13054" y="12179"/>
                  <a:pt x="13111" y="12204"/>
                </a:cubicBezTo>
                <a:cubicBezTo>
                  <a:pt x="13119" y="12220"/>
                  <a:pt x="13127" y="12229"/>
                  <a:pt x="13144" y="12245"/>
                </a:cubicBezTo>
                <a:cubicBezTo>
                  <a:pt x="13095" y="12220"/>
                  <a:pt x="13029" y="12204"/>
                  <a:pt x="12972" y="12179"/>
                </a:cubicBezTo>
                <a:cubicBezTo>
                  <a:pt x="12947" y="12163"/>
                  <a:pt x="12922" y="12155"/>
                  <a:pt x="12898" y="12138"/>
                </a:cubicBezTo>
                <a:cubicBezTo>
                  <a:pt x="12898" y="12138"/>
                  <a:pt x="12898" y="12138"/>
                  <a:pt x="12898" y="12130"/>
                </a:cubicBezTo>
                <a:close/>
                <a:moveTo>
                  <a:pt x="13371" y="12157"/>
                </a:moveTo>
                <a:cubicBezTo>
                  <a:pt x="13382" y="12157"/>
                  <a:pt x="13403" y="12171"/>
                  <a:pt x="13414" y="12171"/>
                </a:cubicBezTo>
                <a:cubicBezTo>
                  <a:pt x="13431" y="12171"/>
                  <a:pt x="13455" y="12188"/>
                  <a:pt x="13480" y="12196"/>
                </a:cubicBezTo>
                <a:cubicBezTo>
                  <a:pt x="13499" y="12215"/>
                  <a:pt x="13519" y="12235"/>
                  <a:pt x="13539" y="12250"/>
                </a:cubicBezTo>
                <a:lnTo>
                  <a:pt x="13539" y="12250"/>
                </a:lnTo>
                <a:lnTo>
                  <a:pt x="13406" y="12188"/>
                </a:lnTo>
                <a:lnTo>
                  <a:pt x="13365" y="12171"/>
                </a:lnTo>
                <a:cubicBezTo>
                  <a:pt x="13362" y="12160"/>
                  <a:pt x="13365" y="12157"/>
                  <a:pt x="13371" y="12157"/>
                </a:cubicBezTo>
                <a:close/>
                <a:moveTo>
                  <a:pt x="9208" y="12196"/>
                </a:moveTo>
                <a:cubicBezTo>
                  <a:pt x="9225" y="12204"/>
                  <a:pt x="9249" y="12212"/>
                  <a:pt x="9266" y="12229"/>
                </a:cubicBezTo>
                <a:cubicBezTo>
                  <a:pt x="9259" y="12235"/>
                  <a:pt x="9258" y="12241"/>
                  <a:pt x="9261" y="12251"/>
                </a:cubicBezTo>
                <a:lnTo>
                  <a:pt x="9261" y="12251"/>
                </a:lnTo>
                <a:cubicBezTo>
                  <a:pt x="9230" y="12236"/>
                  <a:pt x="9199" y="12228"/>
                  <a:pt x="9167" y="12220"/>
                </a:cubicBezTo>
                <a:lnTo>
                  <a:pt x="9134" y="12220"/>
                </a:lnTo>
                <a:cubicBezTo>
                  <a:pt x="9134" y="12220"/>
                  <a:pt x="9134" y="12212"/>
                  <a:pt x="9134" y="12212"/>
                </a:cubicBezTo>
                <a:lnTo>
                  <a:pt x="9118" y="12196"/>
                </a:lnTo>
                <a:close/>
                <a:moveTo>
                  <a:pt x="3436" y="12212"/>
                </a:moveTo>
                <a:cubicBezTo>
                  <a:pt x="3461" y="12212"/>
                  <a:pt x="3485" y="12220"/>
                  <a:pt x="3502" y="12229"/>
                </a:cubicBezTo>
                <a:cubicBezTo>
                  <a:pt x="3510" y="12237"/>
                  <a:pt x="3510" y="12245"/>
                  <a:pt x="3518" y="12253"/>
                </a:cubicBezTo>
                <a:lnTo>
                  <a:pt x="3436" y="12212"/>
                </a:lnTo>
                <a:close/>
                <a:moveTo>
                  <a:pt x="4076" y="12204"/>
                </a:moveTo>
                <a:cubicBezTo>
                  <a:pt x="4067" y="12212"/>
                  <a:pt x="4067" y="12212"/>
                  <a:pt x="4067" y="12220"/>
                </a:cubicBezTo>
                <a:cubicBezTo>
                  <a:pt x="4059" y="12218"/>
                  <a:pt x="4051" y="12217"/>
                  <a:pt x="4043" y="12217"/>
                </a:cubicBezTo>
                <a:cubicBezTo>
                  <a:pt x="4020" y="12217"/>
                  <a:pt x="4000" y="12227"/>
                  <a:pt x="3994" y="12245"/>
                </a:cubicBezTo>
                <a:lnTo>
                  <a:pt x="3994" y="12253"/>
                </a:lnTo>
                <a:cubicBezTo>
                  <a:pt x="3976" y="12236"/>
                  <a:pt x="3949" y="12213"/>
                  <a:pt x="3924" y="12204"/>
                </a:cubicBezTo>
                <a:close/>
                <a:moveTo>
                  <a:pt x="4764" y="12245"/>
                </a:moveTo>
                <a:cubicBezTo>
                  <a:pt x="4766" y="12246"/>
                  <a:pt x="4767" y="12246"/>
                  <a:pt x="4768" y="12247"/>
                </a:cubicBezTo>
                <a:lnTo>
                  <a:pt x="4768" y="12247"/>
                </a:lnTo>
                <a:lnTo>
                  <a:pt x="4756" y="12253"/>
                </a:lnTo>
                <a:lnTo>
                  <a:pt x="4723" y="12245"/>
                </a:lnTo>
                <a:close/>
                <a:moveTo>
                  <a:pt x="8249" y="12229"/>
                </a:moveTo>
                <a:cubicBezTo>
                  <a:pt x="8249" y="12237"/>
                  <a:pt x="8249" y="12245"/>
                  <a:pt x="8257" y="12253"/>
                </a:cubicBezTo>
                <a:lnTo>
                  <a:pt x="8249" y="12253"/>
                </a:lnTo>
                <a:cubicBezTo>
                  <a:pt x="8233" y="12245"/>
                  <a:pt x="8208" y="12237"/>
                  <a:pt x="8183" y="12229"/>
                </a:cubicBezTo>
                <a:close/>
                <a:moveTo>
                  <a:pt x="12455" y="12122"/>
                </a:moveTo>
                <a:cubicBezTo>
                  <a:pt x="12496" y="12147"/>
                  <a:pt x="12537" y="12171"/>
                  <a:pt x="12578" y="12196"/>
                </a:cubicBezTo>
                <a:cubicBezTo>
                  <a:pt x="12603" y="12220"/>
                  <a:pt x="12627" y="12237"/>
                  <a:pt x="12660" y="12253"/>
                </a:cubicBezTo>
                <a:cubicBezTo>
                  <a:pt x="12611" y="12237"/>
                  <a:pt x="12562" y="12220"/>
                  <a:pt x="12521" y="12196"/>
                </a:cubicBezTo>
                <a:cubicBezTo>
                  <a:pt x="12467" y="12169"/>
                  <a:pt x="12403" y="12132"/>
                  <a:pt x="12342" y="12132"/>
                </a:cubicBezTo>
                <a:cubicBezTo>
                  <a:pt x="12327" y="12132"/>
                  <a:pt x="12313" y="12134"/>
                  <a:pt x="12299" y="12138"/>
                </a:cubicBezTo>
                <a:cubicBezTo>
                  <a:pt x="12291" y="12138"/>
                  <a:pt x="12283" y="12147"/>
                  <a:pt x="12283" y="12155"/>
                </a:cubicBezTo>
                <a:cubicBezTo>
                  <a:pt x="12277" y="12153"/>
                  <a:pt x="12270" y="12152"/>
                  <a:pt x="12263" y="12152"/>
                </a:cubicBezTo>
                <a:cubicBezTo>
                  <a:pt x="12243" y="12152"/>
                  <a:pt x="12221" y="12161"/>
                  <a:pt x="12209" y="12179"/>
                </a:cubicBezTo>
                <a:cubicBezTo>
                  <a:pt x="12176" y="12155"/>
                  <a:pt x="12143" y="12138"/>
                  <a:pt x="12111" y="12122"/>
                </a:cubicBezTo>
                <a:close/>
                <a:moveTo>
                  <a:pt x="2313" y="12163"/>
                </a:moveTo>
                <a:cubicBezTo>
                  <a:pt x="2329" y="12179"/>
                  <a:pt x="2337" y="12196"/>
                  <a:pt x="2337" y="12212"/>
                </a:cubicBezTo>
                <a:cubicBezTo>
                  <a:pt x="2337" y="12229"/>
                  <a:pt x="2346" y="12245"/>
                  <a:pt x="2346" y="12261"/>
                </a:cubicBezTo>
                <a:lnTo>
                  <a:pt x="2329" y="12229"/>
                </a:lnTo>
                <a:lnTo>
                  <a:pt x="2321" y="12229"/>
                </a:lnTo>
                <a:cubicBezTo>
                  <a:pt x="2313" y="12212"/>
                  <a:pt x="2305" y="12196"/>
                  <a:pt x="2305" y="12179"/>
                </a:cubicBezTo>
                <a:lnTo>
                  <a:pt x="2313" y="12163"/>
                </a:lnTo>
                <a:close/>
                <a:moveTo>
                  <a:pt x="10299" y="12179"/>
                </a:moveTo>
                <a:cubicBezTo>
                  <a:pt x="10291" y="12188"/>
                  <a:pt x="10291" y="12196"/>
                  <a:pt x="10299" y="12196"/>
                </a:cubicBezTo>
                <a:cubicBezTo>
                  <a:pt x="10299" y="12204"/>
                  <a:pt x="10307" y="12212"/>
                  <a:pt x="10307" y="12212"/>
                </a:cubicBezTo>
                <a:lnTo>
                  <a:pt x="10282" y="12212"/>
                </a:lnTo>
                <a:cubicBezTo>
                  <a:pt x="10274" y="12212"/>
                  <a:pt x="10266" y="12229"/>
                  <a:pt x="10274" y="12237"/>
                </a:cubicBezTo>
                <a:cubicBezTo>
                  <a:pt x="10282" y="12245"/>
                  <a:pt x="10282" y="12253"/>
                  <a:pt x="10299" y="12261"/>
                </a:cubicBezTo>
                <a:lnTo>
                  <a:pt x="10266" y="12245"/>
                </a:lnTo>
                <a:cubicBezTo>
                  <a:pt x="10206" y="12232"/>
                  <a:pt x="10147" y="12197"/>
                  <a:pt x="10083" y="12197"/>
                </a:cubicBezTo>
                <a:cubicBezTo>
                  <a:pt x="10068" y="12197"/>
                  <a:pt x="10052" y="12199"/>
                  <a:pt x="10036" y="12204"/>
                </a:cubicBezTo>
                <a:lnTo>
                  <a:pt x="10036" y="12196"/>
                </a:lnTo>
                <a:cubicBezTo>
                  <a:pt x="10036" y="12196"/>
                  <a:pt x="10028" y="12204"/>
                  <a:pt x="10028" y="12204"/>
                </a:cubicBezTo>
                <a:cubicBezTo>
                  <a:pt x="10013" y="12196"/>
                  <a:pt x="9998" y="12189"/>
                  <a:pt x="9982" y="12181"/>
                </a:cubicBezTo>
                <a:lnTo>
                  <a:pt x="9982" y="12181"/>
                </a:lnTo>
                <a:cubicBezTo>
                  <a:pt x="10031" y="12179"/>
                  <a:pt x="10082" y="12179"/>
                  <a:pt x="10135" y="12179"/>
                </a:cubicBezTo>
                <a:close/>
                <a:moveTo>
                  <a:pt x="11258" y="12188"/>
                </a:moveTo>
                <a:cubicBezTo>
                  <a:pt x="11299" y="12196"/>
                  <a:pt x="11332" y="12204"/>
                  <a:pt x="11373" y="12220"/>
                </a:cubicBezTo>
                <a:cubicBezTo>
                  <a:pt x="11381" y="12237"/>
                  <a:pt x="11389" y="12253"/>
                  <a:pt x="11406" y="12261"/>
                </a:cubicBezTo>
                <a:cubicBezTo>
                  <a:pt x="11389" y="12253"/>
                  <a:pt x="11365" y="12245"/>
                  <a:pt x="11348" y="12237"/>
                </a:cubicBezTo>
                <a:lnTo>
                  <a:pt x="11283" y="12212"/>
                </a:lnTo>
                <a:cubicBezTo>
                  <a:pt x="11274" y="12204"/>
                  <a:pt x="11266" y="12204"/>
                  <a:pt x="11258" y="12196"/>
                </a:cubicBezTo>
                <a:lnTo>
                  <a:pt x="11258" y="12188"/>
                </a:lnTo>
                <a:close/>
                <a:moveTo>
                  <a:pt x="3649" y="12220"/>
                </a:moveTo>
                <a:cubicBezTo>
                  <a:pt x="3674" y="12220"/>
                  <a:pt x="3690" y="12229"/>
                  <a:pt x="3707" y="12237"/>
                </a:cubicBezTo>
                <a:cubicBezTo>
                  <a:pt x="3707" y="12245"/>
                  <a:pt x="3715" y="12261"/>
                  <a:pt x="3715" y="12270"/>
                </a:cubicBezTo>
                <a:lnTo>
                  <a:pt x="3682" y="12245"/>
                </a:lnTo>
                <a:lnTo>
                  <a:pt x="3641" y="12220"/>
                </a:lnTo>
                <a:close/>
                <a:moveTo>
                  <a:pt x="15259" y="11556"/>
                </a:moveTo>
                <a:cubicBezTo>
                  <a:pt x="15275" y="11581"/>
                  <a:pt x="15292" y="11597"/>
                  <a:pt x="15308" y="11622"/>
                </a:cubicBezTo>
                <a:lnTo>
                  <a:pt x="15308" y="11630"/>
                </a:lnTo>
                <a:cubicBezTo>
                  <a:pt x="15349" y="11769"/>
                  <a:pt x="15390" y="11917"/>
                  <a:pt x="15448" y="12056"/>
                </a:cubicBezTo>
                <a:cubicBezTo>
                  <a:pt x="15472" y="12122"/>
                  <a:pt x="15497" y="12188"/>
                  <a:pt x="15521" y="12245"/>
                </a:cubicBezTo>
                <a:cubicBezTo>
                  <a:pt x="15530" y="12253"/>
                  <a:pt x="15530" y="12261"/>
                  <a:pt x="15538" y="12270"/>
                </a:cubicBezTo>
                <a:lnTo>
                  <a:pt x="15505" y="12253"/>
                </a:lnTo>
                <a:cubicBezTo>
                  <a:pt x="15480" y="12212"/>
                  <a:pt x="15464" y="12171"/>
                  <a:pt x="15448" y="12130"/>
                </a:cubicBezTo>
                <a:cubicBezTo>
                  <a:pt x="15439" y="12106"/>
                  <a:pt x="15423" y="12081"/>
                  <a:pt x="15415" y="12056"/>
                </a:cubicBezTo>
                <a:cubicBezTo>
                  <a:pt x="15415" y="12056"/>
                  <a:pt x="15415" y="12048"/>
                  <a:pt x="15415" y="12048"/>
                </a:cubicBezTo>
                <a:lnTo>
                  <a:pt x="15407" y="12024"/>
                </a:lnTo>
                <a:cubicBezTo>
                  <a:pt x="15407" y="12015"/>
                  <a:pt x="15407" y="12007"/>
                  <a:pt x="15398" y="11999"/>
                </a:cubicBezTo>
                <a:cubicBezTo>
                  <a:pt x="15398" y="11991"/>
                  <a:pt x="15390" y="11983"/>
                  <a:pt x="15382" y="11974"/>
                </a:cubicBezTo>
                <a:cubicBezTo>
                  <a:pt x="15382" y="11958"/>
                  <a:pt x="15374" y="11950"/>
                  <a:pt x="15374" y="11942"/>
                </a:cubicBezTo>
                <a:cubicBezTo>
                  <a:pt x="15333" y="11819"/>
                  <a:pt x="15308" y="11688"/>
                  <a:pt x="15259" y="11556"/>
                </a:cubicBezTo>
                <a:close/>
                <a:moveTo>
                  <a:pt x="9462" y="12245"/>
                </a:moveTo>
                <a:lnTo>
                  <a:pt x="9462" y="12245"/>
                </a:lnTo>
                <a:cubicBezTo>
                  <a:pt x="9480" y="12251"/>
                  <a:pt x="9494" y="12262"/>
                  <a:pt x="9507" y="12270"/>
                </a:cubicBezTo>
                <a:lnTo>
                  <a:pt x="9507" y="12270"/>
                </a:lnTo>
                <a:cubicBezTo>
                  <a:pt x="9493" y="12261"/>
                  <a:pt x="9478" y="12253"/>
                  <a:pt x="9462" y="12245"/>
                </a:cubicBezTo>
                <a:close/>
                <a:moveTo>
                  <a:pt x="12037" y="12138"/>
                </a:moveTo>
                <a:cubicBezTo>
                  <a:pt x="12053" y="12138"/>
                  <a:pt x="12111" y="12163"/>
                  <a:pt x="12135" y="12171"/>
                </a:cubicBezTo>
                <a:cubicBezTo>
                  <a:pt x="12160" y="12188"/>
                  <a:pt x="12201" y="12212"/>
                  <a:pt x="12234" y="12229"/>
                </a:cubicBezTo>
                <a:cubicBezTo>
                  <a:pt x="12252" y="12241"/>
                  <a:pt x="12271" y="12258"/>
                  <a:pt x="12293" y="12273"/>
                </a:cubicBezTo>
                <a:lnTo>
                  <a:pt x="12293" y="12273"/>
                </a:lnTo>
                <a:cubicBezTo>
                  <a:pt x="12225" y="12249"/>
                  <a:pt x="12163" y="12218"/>
                  <a:pt x="12094" y="12188"/>
                </a:cubicBezTo>
                <a:lnTo>
                  <a:pt x="12037" y="12163"/>
                </a:lnTo>
                <a:cubicBezTo>
                  <a:pt x="12020" y="12155"/>
                  <a:pt x="12012" y="12138"/>
                  <a:pt x="12037" y="12138"/>
                </a:cubicBezTo>
                <a:close/>
                <a:moveTo>
                  <a:pt x="5871" y="12261"/>
                </a:moveTo>
                <a:lnTo>
                  <a:pt x="5871" y="12261"/>
                </a:lnTo>
                <a:cubicBezTo>
                  <a:pt x="5886" y="12264"/>
                  <a:pt x="5899" y="12267"/>
                  <a:pt x="5912" y="12270"/>
                </a:cubicBezTo>
                <a:lnTo>
                  <a:pt x="5912" y="12270"/>
                </a:lnTo>
                <a:lnTo>
                  <a:pt x="5904" y="12278"/>
                </a:lnTo>
                <a:lnTo>
                  <a:pt x="5871" y="12261"/>
                </a:lnTo>
                <a:close/>
                <a:moveTo>
                  <a:pt x="4674" y="12253"/>
                </a:moveTo>
                <a:cubicBezTo>
                  <a:pt x="4682" y="12270"/>
                  <a:pt x="4691" y="12278"/>
                  <a:pt x="4707" y="12286"/>
                </a:cubicBezTo>
                <a:lnTo>
                  <a:pt x="4641" y="12253"/>
                </a:lnTo>
                <a:close/>
                <a:moveTo>
                  <a:pt x="4904" y="12261"/>
                </a:moveTo>
                <a:cubicBezTo>
                  <a:pt x="4912" y="12270"/>
                  <a:pt x="4920" y="12278"/>
                  <a:pt x="4928" y="12286"/>
                </a:cubicBezTo>
                <a:lnTo>
                  <a:pt x="4879" y="12261"/>
                </a:lnTo>
                <a:close/>
                <a:moveTo>
                  <a:pt x="6970" y="12270"/>
                </a:moveTo>
                <a:lnTo>
                  <a:pt x="6984" y="12279"/>
                </a:lnTo>
                <a:lnTo>
                  <a:pt x="6970" y="12286"/>
                </a:lnTo>
                <a:lnTo>
                  <a:pt x="6937" y="12270"/>
                </a:lnTo>
                <a:close/>
                <a:moveTo>
                  <a:pt x="12660" y="12220"/>
                </a:moveTo>
                <a:lnTo>
                  <a:pt x="12660" y="12220"/>
                </a:lnTo>
                <a:cubicBezTo>
                  <a:pt x="12709" y="12237"/>
                  <a:pt x="12758" y="12261"/>
                  <a:pt x="12808" y="12286"/>
                </a:cubicBezTo>
                <a:lnTo>
                  <a:pt x="12791" y="12286"/>
                </a:lnTo>
                <a:cubicBezTo>
                  <a:pt x="12742" y="12270"/>
                  <a:pt x="12701" y="12245"/>
                  <a:pt x="12660" y="12220"/>
                </a:cubicBezTo>
                <a:close/>
                <a:moveTo>
                  <a:pt x="12618" y="12142"/>
                </a:moveTo>
                <a:cubicBezTo>
                  <a:pt x="12644" y="12142"/>
                  <a:pt x="12683" y="12165"/>
                  <a:pt x="12701" y="12171"/>
                </a:cubicBezTo>
                <a:lnTo>
                  <a:pt x="12726" y="12179"/>
                </a:lnTo>
                <a:cubicBezTo>
                  <a:pt x="12750" y="12196"/>
                  <a:pt x="12767" y="12212"/>
                  <a:pt x="12791" y="12229"/>
                </a:cubicBezTo>
                <a:cubicBezTo>
                  <a:pt x="12824" y="12245"/>
                  <a:pt x="12857" y="12270"/>
                  <a:pt x="12890" y="12286"/>
                </a:cubicBezTo>
                <a:lnTo>
                  <a:pt x="12873" y="12286"/>
                </a:lnTo>
                <a:cubicBezTo>
                  <a:pt x="12824" y="12253"/>
                  <a:pt x="12775" y="12229"/>
                  <a:pt x="12717" y="12204"/>
                </a:cubicBezTo>
                <a:cubicBezTo>
                  <a:pt x="12676" y="12196"/>
                  <a:pt x="12635" y="12188"/>
                  <a:pt x="12594" y="12171"/>
                </a:cubicBezTo>
                <a:cubicBezTo>
                  <a:pt x="12594" y="12171"/>
                  <a:pt x="12594" y="12163"/>
                  <a:pt x="12594" y="12155"/>
                </a:cubicBezTo>
                <a:cubicBezTo>
                  <a:pt x="12599" y="12146"/>
                  <a:pt x="12607" y="12142"/>
                  <a:pt x="12618" y="12142"/>
                </a:cubicBezTo>
                <a:close/>
                <a:moveTo>
                  <a:pt x="14562" y="12122"/>
                </a:moveTo>
                <a:cubicBezTo>
                  <a:pt x="14603" y="12122"/>
                  <a:pt x="14636" y="12130"/>
                  <a:pt x="14669" y="12147"/>
                </a:cubicBezTo>
                <a:cubicBezTo>
                  <a:pt x="14710" y="12188"/>
                  <a:pt x="14767" y="12212"/>
                  <a:pt x="14816" y="12237"/>
                </a:cubicBezTo>
                <a:cubicBezTo>
                  <a:pt x="14857" y="12253"/>
                  <a:pt x="14898" y="12270"/>
                  <a:pt x="14931" y="12286"/>
                </a:cubicBezTo>
                <a:cubicBezTo>
                  <a:pt x="14857" y="12270"/>
                  <a:pt x="14792" y="12245"/>
                  <a:pt x="14718" y="12212"/>
                </a:cubicBezTo>
                <a:cubicBezTo>
                  <a:pt x="14710" y="12204"/>
                  <a:pt x="14702" y="12204"/>
                  <a:pt x="14693" y="12196"/>
                </a:cubicBezTo>
                <a:cubicBezTo>
                  <a:pt x="14644" y="12171"/>
                  <a:pt x="14603" y="12147"/>
                  <a:pt x="14562" y="12122"/>
                </a:cubicBezTo>
                <a:close/>
                <a:moveTo>
                  <a:pt x="3789" y="12237"/>
                </a:moveTo>
                <a:lnTo>
                  <a:pt x="3813" y="12245"/>
                </a:lnTo>
                <a:cubicBezTo>
                  <a:pt x="3830" y="12245"/>
                  <a:pt x="3846" y="12253"/>
                  <a:pt x="3862" y="12261"/>
                </a:cubicBezTo>
                <a:cubicBezTo>
                  <a:pt x="3871" y="12270"/>
                  <a:pt x="3879" y="12278"/>
                  <a:pt x="3887" y="12286"/>
                </a:cubicBezTo>
                <a:lnTo>
                  <a:pt x="3879" y="12294"/>
                </a:lnTo>
                <a:cubicBezTo>
                  <a:pt x="3854" y="12270"/>
                  <a:pt x="3821" y="12253"/>
                  <a:pt x="3789" y="12237"/>
                </a:cubicBezTo>
                <a:close/>
                <a:moveTo>
                  <a:pt x="5002" y="12229"/>
                </a:moveTo>
                <a:cubicBezTo>
                  <a:pt x="5027" y="12245"/>
                  <a:pt x="5051" y="12261"/>
                  <a:pt x="5068" y="12270"/>
                </a:cubicBezTo>
                <a:cubicBezTo>
                  <a:pt x="5068" y="12278"/>
                  <a:pt x="5076" y="12286"/>
                  <a:pt x="5076" y="12294"/>
                </a:cubicBezTo>
                <a:cubicBezTo>
                  <a:pt x="5041" y="12267"/>
                  <a:pt x="5001" y="12245"/>
                  <a:pt x="4959" y="12229"/>
                </a:cubicBezTo>
                <a:close/>
                <a:moveTo>
                  <a:pt x="6554" y="12256"/>
                </a:moveTo>
                <a:lnTo>
                  <a:pt x="6601" y="12270"/>
                </a:lnTo>
                <a:cubicBezTo>
                  <a:pt x="6609" y="12278"/>
                  <a:pt x="6609" y="12286"/>
                  <a:pt x="6617" y="12294"/>
                </a:cubicBezTo>
                <a:cubicBezTo>
                  <a:pt x="6593" y="12286"/>
                  <a:pt x="6568" y="12278"/>
                  <a:pt x="6544" y="12270"/>
                </a:cubicBezTo>
                <a:cubicBezTo>
                  <a:pt x="6544" y="12270"/>
                  <a:pt x="6552" y="12261"/>
                  <a:pt x="6554" y="12256"/>
                </a:cubicBezTo>
                <a:close/>
                <a:moveTo>
                  <a:pt x="12258" y="12179"/>
                </a:moveTo>
                <a:cubicBezTo>
                  <a:pt x="12275" y="12179"/>
                  <a:pt x="12291" y="12179"/>
                  <a:pt x="12307" y="12188"/>
                </a:cubicBezTo>
                <a:cubicBezTo>
                  <a:pt x="12316" y="12204"/>
                  <a:pt x="12332" y="12212"/>
                  <a:pt x="12348" y="12220"/>
                </a:cubicBezTo>
                <a:lnTo>
                  <a:pt x="12471" y="12294"/>
                </a:lnTo>
                <a:cubicBezTo>
                  <a:pt x="12455" y="12286"/>
                  <a:pt x="12447" y="12286"/>
                  <a:pt x="12439" y="12278"/>
                </a:cubicBezTo>
                <a:cubicBezTo>
                  <a:pt x="12373" y="12245"/>
                  <a:pt x="12307" y="12229"/>
                  <a:pt x="12242" y="12196"/>
                </a:cubicBezTo>
                <a:cubicBezTo>
                  <a:pt x="12242" y="12188"/>
                  <a:pt x="12242" y="12179"/>
                  <a:pt x="12258" y="12179"/>
                </a:cubicBezTo>
                <a:close/>
                <a:moveTo>
                  <a:pt x="12337" y="12162"/>
                </a:moveTo>
                <a:cubicBezTo>
                  <a:pt x="12415" y="12162"/>
                  <a:pt x="12499" y="12230"/>
                  <a:pt x="12562" y="12261"/>
                </a:cubicBezTo>
                <a:lnTo>
                  <a:pt x="12644" y="12294"/>
                </a:lnTo>
                <a:lnTo>
                  <a:pt x="12578" y="12294"/>
                </a:lnTo>
                <a:cubicBezTo>
                  <a:pt x="12521" y="12261"/>
                  <a:pt x="12463" y="12220"/>
                  <a:pt x="12398" y="12196"/>
                </a:cubicBezTo>
                <a:cubicBezTo>
                  <a:pt x="12373" y="12179"/>
                  <a:pt x="12348" y="12171"/>
                  <a:pt x="12324" y="12163"/>
                </a:cubicBezTo>
                <a:cubicBezTo>
                  <a:pt x="12328" y="12163"/>
                  <a:pt x="12332" y="12162"/>
                  <a:pt x="12337" y="12162"/>
                </a:cubicBezTo>
                <a:close/>
                <a:moveTo>
                  <a:pt x="13464" y="12122"/>
                </a:moveTo>
                <a:lnTo>
                  <a:pt x="13505" y="12130"/>
                </a:lnTo>
                <a:cubicBezTo>
                  <a:pt x="13529" y="12138"/>
                  <a:pt x="13546" y="12147"/>
                  <a:pt x="13562" y="12155"/>
                </a:cubicBezTo>
                <a:cubicBezTo>
                  <a:pt x="13562" y="12163"/>
                  <a:pt x="13578" y="12163"/>
                  <a:pt x="13586" y="12171"/>
                </a:cubicBezTo>
                <a:lnTo>
                  <a:pt x="13619" y="12188"/>
                </a:lnTo>
                <a:cubicBezTo>
                  <a:pt x="13644" y="12204"/>
                  <a:pt x="13660" y="12220"/>
                  <a:pt x="13685" y="12237"/>
                </a:cubicBezTo>
                <a:cubicBezTo>
                  <a:pt x="13701" y="12245"/>
                  <a:pt x="13718" y="12261"/>
                  <a:pt x="13734" y="12270"/>
                </a:cubicBezTo>
                <a:lnTo>
                  <a:pt x="13767" y="12294"/>
                </a:lnTo>
                <a:lnTo>
                  <a:pt x="13734" y="12294"/>
                </a:lnTo>
                <a:cubicBezTo>
                  <a:pt x="13677" y="12261"/>
                  <a:pt x="13627" y="12229"/>
                  <a:pt x="13578" y="12204"/>
                </a:cubicBezTo>
                <a:lnTo>
                  <a:pt x="13496" y="12163"/>
                </a:lnTo>
                <a:lnTo>
                  <a:pt x="13480" y="12155"/>
                </a:lnTo>
                <a:cubicBezTo>
                  <a:pt x="13480" y="12155"/>
                  <a:pt x="13447" y="12130"/>
                  <a:pt x="13447" y="12122"/>
                </a:cubicBezTo>
                <a:close/>
                <a:moveTo>
                  <a:pt x="13693" y="12179"/>
                </a:moveTo>
                <a:cubicBezTo>
                  <a:pt x="13734" y="12188"/>
                  <a:pt x="13775" y="12204"/>
                  <a:pt x="13816" y="12212"/>
                </a:cubicBezTo>
                <a:cubicBezTo>
                  <a:pt x="13849" y="12229"/>
                  <a:pt x="13914" y="12261"/>
                  <a:pt x="13947" y="12278"/>
                </a:cubicBezTo>
                <a:lnTo>
                  <a:pt x="13972" y="12286"/>
                </a:lnTo>
                <a:lnTo>
                  <a:pt x="13898" y="12294"/>
                </a:lnTo>
                <a:cubicBezTo>
                  <a:pt x="13873" y="12270"/>
                  <a:pt x="13832" y="12261"/>
                  <a:pt x="13800" y="12237"/>
                </a:cubicBezTo>
                <a:cubicBezTo>
                  <a:pt x="13767" y="12220"/>
                  <a:pt x="13734" y="12196"/>
                  <a:pt x="13693" y="12179"/>
                </a:cubicBezTo>
                <a:close/>
                <a:moveTo>
                  <a:pt x="13857" y="12147"/>
                </a:moveTo>
                <a:lnTo>
                  <a:pt x="13906" y="12163"/>
                </a:lnTo>
                <a:cubicBezTo>
                  <a:pt x="13947" y="12179"/>
                  <a:pt x="13980" y="12196"/>
                  <a:pt x="14021" y="12212"/>
                </a:cubicBezTo>
                <a:cubicBezTo>
                  <a:pt x="14095" y="12237"/>
                  <a:pt x="14160" y="12261"/>
                  <a:pt x="14226" y="12294"/>
                </a:cubicBezTo>
                <a:lnTo>
                  <a:pt x="14160" y="12294"/>
                </a:lnTo>
                <a:cubicBezTo>
                  <a:pt x="14062" y="12261"/>
                  <a:pt x="13972" y="12220"/>
                  <a:pt x="13882" y="12171"/>
                </a:cubicBezTo>
                <a:cubicBezTo>
                  <a:pt x="13873" y="12163"/>
                  <a:pt x="13865" y="12155"/>
                  <a:pt x="13857" y="12147"/>
                </a:cubicBezTo>
                <a:close/>
                <a:moveTo>
                  <a:pt x="13865" y="12097"/>
                </a:moveTo>
                <a:lnTo>
                  <a:pt x="13882" y="12106"/>
                </a:lnTo>
                <a:cubicBezTo>
                  <a:pt x="13914" y="12106"/>
                  <a:pt x="13955" y="12114"/>
                  <a:pt x="13988" y="12122"/>
                </a:cubicBezTo>
                <a:cubicBezTo>
                  <a:pt x="14078" y="12171"/>
                  <a:pt x="14169" y="12229"/>
                  <a:pt x="14259" y="12270"/>
                </a:cubicBezTo>
                <a:lnTo>
                  <a:pt x="14292" y="12286"/>
                </a:lnTo>
                <a:lnTo>
                  <a:pt x="14283" y="12294"/>
                </a:lnTo>
                <a:cubicBezTo>
                  <a:pt x="14234" y="12261"/>
                  <a:pt x="14185" y="12237"/>
                  <a:pt x="14136" y="12220"/>
                </a:cubicBezTo>
                <a:cubicBezTo>
                  <a:pt x="14046" y="12196"/>
                  <a:pt x="13947" y="12138"/>
                  <a:pt x="13849" y="12114"/>
                </a:cubicBezTo>
                <a:cubicBezTo>
                  <a:pt x="13849" y="12106"/>
                  <a:pt x="13857" y="12106"/>
                  <a:pt x="13865" y="12097"/>
                </a:cubicBezTo>
                <a:close/>
                <a:moveTo>
                  <a:pt x="14136" y="12188"/>
                </a:moveTo>
                <a:lnTo>
                  <a:pt x="14177" y="12204"/>
                </a:lnTo>
                <a:cubicBezTo>
                  <a:pt x="14242" y="12237"/>
                  <a:pt x="14308" y="12253"/>
                  <a:pt x="14374" y="12278"/>
                </a:cubicBezTo>
                <a:lnTo>
                  <a:pt x="14406" y="12294"/>
                </a:lnTo>
                <a:lnTo>
                  <a:pt x="14341" y="12294"/>
                </a:lnTo>
                <a:cubicBezTo>
                  <a:pt x="14267" y="12261"/>
                  <a:pt x="14201" y="12229"/>
                  <a:pt x="14136" y="12188"/>
                </a:cubicBezTo>
                <a:close/>
                <a:moveTo>
                  <a:pt x="14213" y="12127"/>
                </a:moveTo>
                <a:cubicBezTo>
                  <a:pt x="14234" y="12127"/>
                  <a:pt x="14270" y="12134"/>
                  <a:pt x="14283" y="12138"/>
                </a:cubicBezTo>
                <a:lnTo>
                  <a:pt x="14333" y="12155"/>
                </a:lnTo>
                <a:cubicBezTo>
                  <a:pt x="14398" y="12204"/>
                  <a:pt x="14464" y="12237"/>
                  <a:pt x="14538" y="12270"/>
                </a:cubicBezTo>
                <a:lnTo>
                  <a:pt x="14587" y="12294"/>
                </a:lnTo>
                <a:lnTo>
                  <a:pt x="14570" y="12294"/>
                </a:lnTo>
                <a:cubicBezTo>
                  <a:pt x="14505" y="12261"/>
                  <a:pt x="14439" y="12229"/>
                  <a:pt x="14365" y="12212"/>
                </a:cubicBezTo>
                <a:lnTo>
                  <a:pt x="14210" y="12147"/>
                </a:lnTo>
                <a:cubicBezTo>
                  <a:pt x="14187" y="12132"/>
                  <a:pt x="14195" y="12127"/>
                  <a:pt x="14213" y="12127"/>
                </a:cubicBezTo>
                <a:close/>
                <a:moveTo>
                  <a:pt x="14339" y="12108"/>
                </a:moveTo>
                <a:cubicBezTo>
                  <a:pt x="14354" y="12108"/>
                  <a:pt x="14390" y="12120"/>
                  <a:pt x="14415" y="12130"/>
                </a:cubicBezTo>
                <a:cubicBezTo>
                  <a:pt x="14497" y="12163"/>
                  <a:pt x="14587" y="12188"/>
                  <a:pt x="14669" y="12220"/>
                </a:cubicBezTo>
                <a:lnTo>
                  <a:pt x="14792" y="12294"/>
                </a:lnTo>
                <a:lnTo>
                  <a:pt x="14734" y="12294"/>
                </a:lnTo>
                <a:cubicBezTo>
                  <a:pt x="14652" y="12253"/>
                  <a:pt x="14579" y="12212"/>
                  <a:pt x="14505" y="12179"/>
                </a:cubicBezTo>
                <a:cubicBezTo>
                  <a:pt x="14456" y="12163"/>
                  <a:pt x="14398" y="12147"/>
                  <a:pt x="14349" y="12130"/>
                </a:cubicBezTo>
                <a:cubicBezTo>
                  <a:pt x="14329" y="12114"/>
                  <a:pt x="14329" y="12108"/>
                  <a:pt x="14339" y="12108"/>
                </a:cubicBezTo>
                <a:close/>
                <a:moveTo>
                  <a:pt x="2477" y="12081"/>
                </a:moveTo>
                <a:lnTo>
                  <a:pt x="2518" y="12147"/>
                </a:lnTo>
                <a:lnTo>
                  <a:pt x="2518" y="12171"/>
                </a:lnTo>
                <a:cubicBezTo>
                  <a:pt x="2510" y="12179"/>
                  <a:pt x="2510" y="12188"/>
                  <a:pt x="2518" y="12196"/>
                </a:cubicBezTo>
                <a:cubicBezTo>
                  <a:pt x="2534" y="12212"/>
                  <a:pt x="2542" y="12229"/>
                  <a:pt x="2559" y="12253"/>
                </a:cubicBezTo>
                <a:cubicBezTo>
                  <a:pt x="2575" y="12270"/>
                  <a:pt x="2567" y="12270"/>
                  <a:pt x="2567" y="12278"/>
                </a:cubicBezTo>
                <a:cubicBezTo>
                  <a:pt x="2575" y="12286"/>
                  <a:pt x="2575" y="12294"/>
                  <a:pt x="2583" y="12302"/>
                </a:cubicBezTo>
                <a:cubicBezTo>
                  <a:pt x="2567" y="12286"/>
                  <a:pt x="2559" y="12278"/>
                  <a:pt x="2551" y="12270"/>
                </a:cubicBezTo>
                <a:lnTo>
                  <a:pt x="2542" y="12270"/>
                </a:lnTo>
                <a:cubicBezTo>
                  <a:pt x="2534" y="12245"/>
                  <a:pt x="2526" y="12229"/>
                  <a:pt x="2518" y="12204"/>
                </a:cubicBezTo>
                <a:cubicBezTo>
                  <a:pt x="2501" y="12163"/>
                  <a:pt x="2485" y="12122"/>
                  <a:pt x="2477" y="12081"/>
                </a:cubicBezTo>
                <a:close/>
                <a:moveTo>
                  <a:pt x="6363" y="12261"/>
                </a:moveTo>
                <a:cubicBezTo>
                  <a:pt x="6363" y="12270"/>
                  <a:pt x="6363" y="12270"/>
                  <a:pt x="6363" y="12278"/>
                </a:cubicBezTo>
                <a:cubicBezTo>
                  <a:pt x="6371" y="12286"/>
                  <a:pt x="6380" y="12294"/>
                  <a:pt x="6396" y="12302"/>
                </a:cubicBezTo>
                <a:lnTo>
                  <a:pt x="6380" y="12311"/>
                </a:lnTo>
                <a:lnTo>
                  <a:pt x="6339" y="12294"/>
                </a:lnTo>
                <a:lnTo>
                  <a:pt x="6322" y="12294"/>
                </a:lnTo>
                <a:cubicBezTo>
                  <a:pt x="6314" y="12286"/>
                  <a:pt x="6314" y="12278"/>
                  <a:pt x="6322" y="12270"/>
                </a:cubicBezTo>
                <a:cubicBezTo>
                  <a:pt x="6339" y="12270"/>
                  <a:pt x="6347" y="12261"/>
                  <a:pt x="6363" y="12261"/>
                </a:cubicBezTo>
                <a:close/>
                <a:moveTo>
                  <a:pt x="11020" y="12188"/>
                </a:moveTo>
                <a:lnTo>
                  <a:pt x="11061" y="12204"/>
                </a:lnTo>
                <a:cubicBezTo>
                  <a:pt x="11110" y="12220"/>
                  <a:pt x="11151" y="12261"/>
                  <a:pt x="11201" y="12278"/>
                </a:cubicBezTo>
                <a:lnTo>
                  <a:pt x="11225" y="12286"/>
                </a:lnTo>
                <a:lnTo>
                  <a:pt x="11266" y="12311"/>
                </a:lnTo>
                <a:lnTo>
                  <a:pt x="11250" y="12311"/>
                </a:lnTo>
                <a:cubicBezTo>
                  <a:pt x="11201" y="12294"/>
                  <a:pt x="11151" y="12261"/>
                  <a:pt x="11110" y="12245"/>
                </a:cubicBezTo>
                <a:cubicBezTo>
                  <a:pt x="11086" y="12229"/>
                  <a:pt x="11069" y="12220"/>
                  <a:pt x="11053" y="12204"/>
                </a:cubicBezTo>
                <a:cubicBezTo>
                  <a:pt x="11037" y="12196"/>
                  <a:pt x="11020" y="12188"/>
                  <a:pt x="11004" y="12188"/>
                </a:cubicBezTo>
                <a:close/>
                <a:moveTo>
                  <a:pt x="12783" y="12130"/>
                </a:moveTo>
                <a:cubicBezTo>
                  <a:pt x="12808" y="12138"/>
                  <a:pt x="12840" y="12147"/>
                  <a:pt x="12857" y="12155"/>
                </a:cubicBezTo>
                <a:lnTo>
                  <a:pt x="12873" y="12163"/>
                </a:lnTo>
                <a:cubicBezTo>
                  <a:pt x="12898" y="12188"/>
                  <a:pt x="12931" y="12204"/>
                  <a:pt x="12963" y="12220"/>
                </a:cubicBezTo>
                <a:cubicBezTo>
                  <a:pt x="13004" y="12245"/>
                  <a:pt x="13037" y="12261"/>
                  <a:pt x="13078" y="12278"/>
                </a:cubicBezTo>
                <a:cubicBezTo>
                  <a:pt x="13095" y="12286"/>
                  <a:pt x="13119" y="12294"/>
                  <a:pt x="13136" y="12311"/>
                </a:cubicBezTo>
                <a:cubicBezTo>
                  <a:pt x="13095" y="12302"/>
                  <a:pt x="13054" y="12294"/>
                  <a:pt x="13013" y="12294"/>
                </a:cubicBezTo>
                <a:cubicBezTo>
                  <a:pt x="12922" y="12237"/>
                  <a:pt x="12824" y="12188"/>
                  <a:pt x="12726" y="12147"/>
                </a:cubicBezTo>
                <a:cubicBezTo>
                  <a:pt x="12717" y="12138"/>
                  <a:pt x="12717" y="12130"/>
                  <a:pt x="12726" y="12130"/>
                </a:cubicBezTo>
                <a:close/>
                <a:moveTo>
                  <a:pt x="5916" y="12272"/>
                </a:moveTo>
                <a:cubicBezTo>
                  <a:pt x="5938" y="12277"/>
                  <a:pt x="5958" y="12284"/>
                  <a:pt x="5978" y="12294"/>
                </a:cubicBezTo>
                <a:cubicBezTo>
                  <a:pt x="5988" y="12301"/>
                  <a:pt x="5996" y="12309"/>
                  <a:pt x="6004" y="12317"/>
                </a:cubicBezTo>
                <a:lnTo>
                  <a:pt x="6004" y="12317"/>
                </a:lnTo>
                <a:cubicBezTo>
                  <a:pt x="5978" y="12299"/>
                  <a:pt x="5947" y="12287"/>
                  <a:pt x="5916" y="12272"/>
                </a:cubicBezTo>
                <a:close/>
                <a:moveTo>
                  <a:pt x="4789" y="12258"/>
                </a:moveTo>
                <a:cubicBezTo>
                  <a:pt x="4813" y="12270"/>
                  <a:pt x="4836" y="12282"/>
                  <a:pt x="4855" y="12294"/>
                </a:cubicBezTo>
                <a:cubicBezTo>
                  <a:pt x="4863" y="12302"/>
                  <a:pt x="4871" y="12311"/>
                  <a:pt x="4871" y="12319"/>
                </a:cubicBezTo>
                <a:cubicBezTo>
                  <a:pt x="4844" y="12298"/>
                  <a:pt x="4816" y="12278"/>
                  <a:pt x="4789" y="12258"/>
                </a:cubicBezTo>
                <a:close/>
                <a:moveTo>
                  <a:pt x="5666" y="12229"/>
                </a:moveTo>
                <a:lnTo>
                  <a:pt x="5691" y="12245"/>
                </a:lnTo>
                <a:cubicBezTo>
                  <a:pt x="5691" y="12245"/>
                  <a:pt x="5691" y="12245"/>
                  <a:pt x="5699" y="12253"/>
                </a:cubicBezTo>
                <a:lnTo>
                  <a:pt x="5683" y="12261"/>
                </a:lnTo>
                <a:cubicBezTo>
                  <a:pt x="5699" y="12286"/>
                  <a:pt x="5715" y="12302"/>
                  <a:pt x="5732" y="12319"/>
                </a:cubicBezTo>
                <a:cubicBezTo>
                  <a:pt x="5715" y="12311"/>
                  <a:pt x="5691" y="12302"/>
                  <a:pt x="5674" y="12294"/>
                </a:cubicBezTo>
                <a:cubicBezTo>
                  <a:pt x="5633" y="12270"/>
                  <a:pt x="5592" y="12245"/>
                  <a:pt x="5543" y="12229"/>
                </a:cubicBezTo>
                <a:close/>
                <a:moveTo>
                  <a:pt x="9536" y="12220"/>
                </a:moveTo>
                <a:cubicBezTo>
                  <a:pt x="9569" y="12220"/>
                  <a:pt x="9602" y="12229"/>
                  <a:pt x="9635" y="12229"/>
                </a:cubicBezTo>
                <a:cubicBezTo>
                  <a:pt x="9684" y="12253"/>
                  <a:pt x="9733" y="12286"/>
                  <a:pt x="9782" y="12311"/>
                </a:cubicBezTo>
                <a:lnTo>
                  <a:pt x="9790" y="12319"/>
                </a:lnTo>
                <a:lnTo>
                  <a:pt x="9684" y="12319"/>
                </a:lnTo>
                <a:cubicBezTo>
                  <a:pt x="9659" y="12302"/>
                  <a:pt x="9626" y="12286"/>
                  <a:pt x="9602" y="12278"/>
                </a:cubicBezTo>
                <a:lnTo>
                  <a:pt x="9594" y="12278"/>
                </a:lnTo>
                <a:cubicBezTo>
                  <a:pt x="9569" y="12261"/>
                  <a:pt x="9553" y="12237"/>
                  <a:pt x="9536" y="12220"/>
                </a:cubicBezTo>
                <a:close/>
                <a:moveTo>
                  <a:pt x="9741" y="12229"/>
                </a:moveTo>
                <a:cubicBezTo>
                  <a:pt x="9766" y="12237"/>
                  <a:pt x="9782" y="12245"/>
                  <a:pt x="9807" y="12261"/>
                </a:cubicBezTo>
                <a:cubicBezTo>
                  <a:pt x="9848" y="12278"/>
                  <a:pt x="9889" y="12294"/>
                  <a:pt x="9930" y="12311"/>
                </a:cubicBezTo>
                <a:lnTo>
                  <a:pt x="9946" y="12319"/>
                </a:lnTo>
                <a:lnTo>
                  <a:pt x="9889" y="12319"/>
                </a:lnTo>
                <a:lnTo>
                  <a:pt x="9856" y="12302"/>
                </a:lnTo>
                <a:cubicBezTo>
                  <a:pt x="9807" y="12286"/>
                  <a:pt x="9758" y="12261"/>
                  <a:pt x="9717" y="12229"/>
                </a:cubicBezTo>
                <a:close/>
                <a:moveTo>
                  <a:pt x="13201" y="12179"/>
                </a:moveTo>
                <a:cubicBezTo>
                  <a:pt x="13242" y="12196"/>
                  <a:pt x="13316" y="12229"/>
                  <a:pt x="13332" y="12237"/>
                </a:cubicBezTo>
                <a:cubicBezTo>
                  <a:pt x="13382" y="12261"/>
                  <a:pt x="13423" y="12286"/>
                  <a:pt x="13464" y="12311"/>
                </a:cubicBezTo>
                <a:lnTo>
                  <a:pt x="13423" y="12319"/>
                </a:lnTo>
                <a:cubicBezTo>
                  <a:pt x="13373" y="12286"/>
                  <a:pt x="13324" y="12253"/>
                  <a:pt x="13267" y="12220"/>
                </a:cubicBezTo>
                <a:cubicBezTo>
                  <a:pt x="13242" y="12212"/>
                  <a:pt x="13218" y="12196"/>
                  <a:pt x="13201" y="12179"/>
                </a:cubicBezTo>
                <a:close/>
                <a:moveTo>
                  <a:pt x="15669" y="12208"/>
                </a:moveTo>
                <a:lnTo>
                  <a:pt x="15669" y="12208"/>
                </a:lnTo>
                <a:cubicBezTo>
                  <a:pt x="15672" y="12212"/>
                  <a:pt x="15674" y="12216"/>
                  <a:pt x="15677" y="12220"/>
                </a:cubicBezTo>
                <a:cubicBezTo>
                  <a:pt x="15702" y="12253"/>
                  <a:pt x="15735" y="12286"/>
                  <a:pt x="15759" y="12319"/>
                </a:cubicBezTo>
                <a:lnTo>
                  <a:pt x="15726" y="12319"/>
                </a:lnTo>
                <a:lnTo>
                  <a:pt x="15710" y="12294"/>
                </a:lnTo>
                <a:cubicBezTo>
                  <a:pt x="15696" y="12267"/>
                  <a:pt x="15683" y="12240"/>
                  <a:pt x="15669" y="12208"/>
                </a:cubicBezTo>
                <a:close/>
                <a:moveTo>
                  <a:pt x="2387" y="12040"/>
                </a:moveTo>
                <a:lnTo>
                  <a:pt x="2387" y="12048"/>
                </a:lnTo>
                <a:cubicBezTo>
                  <a:pt x="2378" y="12056"/>
                  <a:pt x="2378" y="12056"/>
                  <a:pt x="2378" y="12065"/>
                </a:cubicBezTo>
                <a:cubicBezTo>
                  <a:pt x="2378" y="12073"/>
                  <a:pt x="2387" y="12073"/>
                  <a:pt x="2387" y="12073"/>
                </a:cubicBezTo>
                <a:cubicBezTo>
                  <a:pt x="2395" y="12130"/>
                  <a:pt x="2411" y="12188"/>
                  <a:pt x="2436" y="12237"/>
                </a:cubicBezTo>
                <a:cubicBezTo>
                  <a:pt x="2444" y="12261"/>
                  <a:pt x="2460" y="12294"/>
                  <a:pt x="2477" y="12327"/>
                </a:cubicBezTo>
                <a:lnTo>
                  <a:pt x="2444" y="12278"/>
                </a:lnTo>
                <a:cubicBezTo>
                  <a:pt x="2419" y="12237"/>
                  <a:pt x="2387" y="12188"/>
                  <a:pt x="2354" y="12147"/>
                </a:cubicBezTo>
                <a:lnTo>
                  <a:pt x="2346" y="12147"/>
                </a:lnTo>
                <a:cubicBezTo>
                  <a:pt x="2346" y="12138"/>
                  <a:pt x="2337" y="12138"/>
                  <a:pt x="2329" y="12130"/>
                </a:cubicBezTo>
                <a:cubicBezTo>
                  <a:pt x="2354" y="12097"/>
                  <a:pt x="2370" y="12073"/>
                  <a:pt x="2387" y="12040"/>
                </a:cubicBezTo>
                <a:close/>
                <a:moveTo>
                  <a:pt x="3284" y="12247"/>
                </a:moveTo>
                <a:cubicBezTo>
                  <a:pt x="3291" y="12247"/>
                  <a:pt x="3297" y="12249"/>
                  <a:pt x="3305" y="12253"/>
                </a:cubicBezTo>
                <a:cubicBezTo>
                  <a:pt x="3321" y="12261"/>
                  <a:pt x="3330" y="12270"/>
                  <a:pt x="3346" y="12278"/>
                </a:cubicBezTo>
                <a:lnTo>
                  <a:pt x="3338" y="12286"/>
                </a:lnTo>
                <a:cubicBezTo>
                  <a:pt x="3354" y="12294"/>
                  <a:pt x="3362" y="12311"/>
                  <a:pt x="3371" y="12327"/>
                </a:cubicBezTo>
                <a:lnTo>
                  <a:pt x="3321" y="12294"/>
                </a:lnTo>
                <a:cubicBezTo>
                  <a:pt x="3305" y="12278"/>
                  <a:pt x="3289" y="12261"/>
                  <a:pt x="3264" y="12253"/>
                </a:cubicBezTo>
                <a:cubicBezTo>
                  <a:pt x="3272" y="12249"/>
                  <a:pt x="3278" y="12247"/>
                  <a:pt x="3284" y="12247"/>
                </a:cubicBezTo>
                <a:close/>
                <a:moveTo>
                  <a:pt x="9518" y="12277"/>
                </a:moveTo>
                <a:cubicBezTo>
                  <a:pt x="9519" y="12277"/>
                  <a:pt x="9519" y="12278"/>
                  <a:pt x="9520" y="12278"/>
                </a:cubicBezTo>
                <a:cubicBezTo>
                  <a:pt x="9561" y="12286"/>
                  <a:pt x="9594" y="12302"/>
                  <a:pt x="9626" y="12327"/>
                </a:cubicBezTo>
                <a:lnTo>
                  <a:pt x="9594" y="12319"/>
                </a:lnTo>
                <a:cubicBezTo>
                  <a:pt x="9569" y="12309"/>
                  <a:pt x="9544" y="12293"/>
                  <a:pt x="9518" y="12277"/>
                </a:cubicBezTo>
                <a:close/>
                <a:moveTo>
                  <a:pt x="10084" y="12211"/>
                </a:moveTo>
                <a:cubicBezTo>
                  <a:pt x="10153" y="12211"/>
                  <a:pt x="10221" y="12263"/>
                  <a:pt x="10282" y="12286"/>
                </a:cubicBezTo>
                <a:lnTo>
                  <a:pt x="10381" y="12327"/>
                </a:lnTo>
                <a:lnTo>
                  <a:pt x="10299" y="12327"/>
                </a:lnTo>
                <a:cubicBezTo>
                  <a:pt x="10225" y="12286"/>
                  <a:pt x="10143" y="12245"/>
                  <a:pt x="10069" y="12212"/>
                </a:cubicBezTo>
                <a:cubicBezTo>
                  <a:pt x="10074" y="12212"/>
                  <a:pt x="10079" y="12211"/>
                  <a:pt x="10084" y="12211"/>
                </a:cubicBezTo>
                <a:close/>
                <a:moveTo>
                  <a:pt x="10340" y="12237"/>
                </a:moveTo>
                <a:cubicBezTo>
                  <a:pt x="10372" y="12261"/>
                  <a:pt x="10405" y="12278"/>
                  <a:pt x="10446" y="12286"/>
                </a:cubicBezTo>
                <a:cubicBezTo>
                  <a:pt x="10463" y="12302"/>
                  <a:pt x="10487" y="12311"/>
                  <a:pt x="10512" y="12327"/>
                </a:cubicBezTo>
                <a:lnTo>
                  <a:pt x="10463" y="12327"/>
                </a:lnTo>
                <a:lnTo>
                  <a:pt x="10422" y="12302"/>
                </a:lnTo>
                <a:cubicBezTo>
                  <a:pt x="10381" y="12286"/>
                  <a:pt x="10348" y="12270"/>
                  <a:pt x="10315" y="12237"/>
                </a:cubicBezTo>
                <a:close/>
                <a:moveTo>
                  <a:pt x="10504" y="12245"/>
                </a:moveTo>
                <a:cubicBezTo>
                  <a:pt x="10545" y="12245"/>
                  <a:pt x="10586" y="12261"/>
                  <a:pt x="10627" y="12278"/>
                </a:cubicBezTo>
                <a:cubicBezTo>
                  <a:pt x="10651" y="12294"/>
                  <a:pt x="10676" y="12311"/>
                  <a:pt x="10709" y="12327"/>
                </a:cubicBezTo>
                <a:lnTo>
                  <a:pt x="10668" y="12327"/>
                </a:lnTo>
                <a:cubicBezTo>
                  <a:pt x="10651" y="12311"/>
                  <a:pt x="10627" y="12302"/>
                  <a:pt x="10610" y="12294"/>
                </a:cubicBezTo>
                <a:lnTo>
                  <a:pt x="10504" y="12245"/>
                </a:lnTo>
                <a:close/>
                <a:moveTo>
                  <a:pt x="10610" y="12229"/>
                </a:moveTo>
                <a:cubicBezTo>
                  <a:pt x="10651" y="12229"/>
                  <a:pt x="10692" y="12237"/>
                  <a:pt x="10733" y="12253"/>
                </a:cubicBezTo>
                <a:cubicBezTo>
                  <a:pt x="10774" y="12286"/>
                  <a:pt x="10823" y="12319"/>
                  <a:pt x="10881" y="12327"/>
                </a:cubicBezTo>
                <a:lnTo>
                  <a:pt x="10823" y="12327"/>
                </a:lnTo>
                <a:cubicBezTo>
                  <a:pt x="10799" y="12327"/>
                  <a:pt x="10766" y="12294"/>
                  <a:pt x="10750" y="12286"/>
                </a:cubicBezTo>
                <a:cubicBezTo>
                  <a:pt x="10725" y="12278"/>
                  <a:pt x="10684" y="12261"/>
                  <a:pt x="10643" y="12253"/>
                </a:cubicBezTo>
                <a:lnTo>
                  <a:pt x="10610" y="12229"/>
                </a:lnTo>
                <a:close/>
                <a:moveTo>
                  <a:pt x="10750" y="12220"/>
                </a:moveTo>
                <a:cubicBezTo>
                  <a:pt x="10791" y="12220"/>
                  <a:pt x="10823" y="12229"/>
                  <a:pt x="10864" y="12245"/>
                </a:cubicBezTo>
                <a:cubicBezTo>
                  <a:pt x="10889" y="12261"/>
                  <a:pt x="10922" y="12278"/>
                  <a:pt x="10946" y="12294"/>
                </a:cubicBezTo>
                <a:lnTo>
                  <a:pt x="11012" y="12327"/>
                </a:lnTo>
                <a:lnTo>
                  <a:pt x="10979" y="12327"/>
                </a:lnTo>
                <a:lnTo>
                  <a:pt x="10938" y="12311"/>
                </a:lnTo>
                <a:cubicBezTo>
                  <a:pt x="10930" y="12302"/>
                  <a:pt x="10922" y="12294"/>
                  <a:pt x="10905" y="12294"/>
                </a:cubicBezTo>
                <a:cubicBezTo>
                  <a:pt x="10864" y="12270"/>
                  <a:pt x="10815" y="12253"/>
                  <a:pt x="10766" y="12229"/>
                </a:cubicBezTo>
                <a:lnTo>
                  <a:pt x="10750" y="12220"/>
                </a:lnTo>
                <a:close/>
                <a:moveTo>
                  <a:pt x="10864" y="12204"/>
                </a:moveTo>
                <a:cubicBezTo>
                  <a:pt x="10905" y="12212"/>
                  <a:pt x="10938" y="12229"/>
                  <a:pt x="10979" y="12237"/>
                </a:cubicBezTo>
                <a:cubicBezTo>
                  <a:pt x="11012" y="12253"/>
                  <a:pt x="11053" y="12261"/>
                  <a:pt x="11086" y="12270"/>
                </a:cubicBezTo>
                <a:cubicBezTo>
                  <a:pt x="11094" y="12278"/>
                  <a:pt x="11102" y="12286"/>
                  <a:pt x="11119" y="12294"/>
                </a:cubicBezTo>
                <a:lnTo>
                  <a:pt x="11176" y="12327"/>
                </a:lnTo>
                <a:lnTo>
                  <a:pt x="11127" y="12327"/>
                </a:lnTo>
                <a:cubicBezTo>
                  <a:pt x="11061" y="12294"/>
                  <a:pt x="11004" y="12261"/>
                  <a:pt x="10938" y="12237"/>
                </a:cubicBezTo>
                <a:lnTo>
                  <a:pt x="10873" y="12212"/>
                </a:lnTo>
                <a:cubicBezTo>
                  <a:pt x="10873" y="12212"/>
                  <a:pt x="10873" y="12212"/>
                  <a:pt x="10864" y="12204"/>
                </a:cubicBezTo>
                <a:close/>
                <a:moveTo>
                  <a:pt x="11184" y="12220"/>
                </a:moveTo>
                <a:cubicBezTo>
                  <a:pt x="11209" y="12220"/>
                  <a:pt x="11233" y="12220"/>
                  <a:pt x="11258" y="12229"/>
                </a:cubicBezTo>
                <a:cubicBezTo>
                  <a:pt x="11283" y="12253"/>
                  <a:pt x="11315" y="12261"/>
                  <a:pt x="11356" y="12278"/>
                </a:cubicBezTo>
                <a:cubicBezTo>
                  <a:pt x="11389" y="12294"/>
                  <a:pt x="11414" y="12311"/>
                  <a:pt x="11438" y="12327"/>
                </a:cubicBezTo>
                <a:lnTo>
                  <a:pt x="11389" y="12327"/>
                </a:lnTo>
                <a:cubicBezTo>
                  <a:pt x="11373" y="12311"/>
                  <a:pt x="11348" y="12302"/>
                  <a:pt x="11332" y="12294"/>
                </a:cubicBezTo>
                <a:cubicBezTo>
                  <a:pt x="11299" y="12278"/>
                  <a:pt x="11266" y="12270"/>
                  <a:pt x="11225" y="12261"/>
                </a:cubicBezTo>
                <a:cubicBezTo>
                  <a:pt x="11209" y="12245"/>
                  <a:pt x="11201" y="12237"/>
                  <a:pt x="11184" y="12220"/>
                </a:cubicBezTo>
                <a:close/>
                <a:moveTo>
                  <a:pt x="11414" y="12204"/>
                </a:moveTo>
                <a:cubicBezTo>
                  <a:pt x="11471" y="12220"/>
                  <a:pt x="11520" y="12237"/>
                  <a:pt x="11570" y="12261"/>
                </a:cubicBezTo>
                <a:cubicBezTo>
                  <a:pt x="11586" y="12270"/>
                  <a:pt x="11594" y="12278"/>
                  <a:pt x="11611" y="12278"/>
                </a:cubicBezTo>
                <a:cubicBezTo>
                  <a:pt x="11627" y="12294"/>
                  <a:pt x="11643" y="12311"/>
                  <a:pt x="11660" y="12327"/>
                </a:cubicBezTo>
                <a:lnTo>
                  <a:pt x="11652" y="12327"/>
                </a:lnTo>
                <a:lnTo>
                  <a:pt x="11602" y="12302"/>
                </a:lnTo>
                <a:cubicBezTo>
                  <a:pt x="11545" y="12270"/>
                  <a:pt x="11496" y="12245"/>
                  <a:pt x="11438" y="12220"/>
                </a:cubicBezTo>
                <a:lnTo>
                  <a:pt x="11414" y="12204"/>
                </a:lnTo>
                <a:close/>
                <a:moveTo>
                  <a:pt x="11479" y="12155"/>
                </a:moveTo>
                <a:cubicBezTo>
                  <a:pt x="11553" y="12196"/>
                  <a:pt x="11619" y="12229"/>
                  <a:pt x="11684" y="12261"/>
                </a:cubicBezTo>
                <a:lnTo>
                  <a:pt x="11725" y="12278"/>
                </a:lnTo>
                <a:lnTo>
                  <a:pt x="11750" y="12294"/>
                </a:lnTo>
                <a:cubicBezTo>
                  <a:pt x="11758" y="12311"/>
                  <a:pt x="11775" y="12319"/>
                  <a:pt x="11791" y="12327"/>
                </a:cubicBezTo>
                <a:lnTo>
                  <a:pt x="11775" y="12327"/>
                </a:lnTo>
                <a:cubicBezTo>
                  <a:pt x="11725" y="12286"/>
                  <a:pt x="11668" y="12261"/>
                  <a:pt x="11611" y="12245"/>
                </a:cubicBezTo>
                <a:cubicBezTo>
                  <a:pt x="11611" y="12237"/>
                  <a:pt x="11602" y="12229"/>
                  <a:pt x="11602" y="12229"/>
                </a:cubicBezTo>
                <a:cubicBezTo>
                  <a:pt x="11602" y="12226"/>
                  <a:pt x="11600" y="12225"/>
                  <a:pt x="11596" y="12225"/>
                </a:cubicBezTo>
                <a:cubicBezTo>
                  <a:pt x="11591" y="12225"/>
                  <a:pt x="11585" y="12227"/>
                  <a:pt x="11584" y="12228"/>
                </a:cubicBezTo>
                <a:lnTo>
                  <a:pt x="11584" y="12228"/>
                </a:lnTo>
                <a:cubicBezTo>
                  <a:pt x="11519" y="12204"/>
                  <a:pt x="11446" y="12179"/>
                  <a:pt x="11381" y="12171"/>
                </a:cubicBezTo>
                <a:cubicBezTo>
                  <a:pt x="11373" y="12171"/>
                  <a:pt x="11365" y="12179"/>
                  <a:pt x="11365" y="12188"/>
                </a:cubicBezTo>
                <a:cubicBezTo>
                  <a:pt x="11340" y="12179"/>
                  <a:pt x="11324" y="12171"/>
                  <a:pt x="11299" y="12163"/>
                </a:cubicBezTo>
                <a:cubicBezTo>
                  <a:pt x="11356" y="12163"/>
                  <a:pt x="11422" y="12163"/>
                  <a:pt x="11479" y="12155"/>
                </a:cubicBezTo>
                <a:close/>
                <a:moveTo>
                  <a:pt x="11647" y="12162"/>
                </a:moveTo>
                <a:cubicBezTo>
                  <a:pt x="11651" y="12162"/>
                  <a:pt x="11655" y="12162"/>
                  <a:pt x="11660" y="12163"/>
                </a:cubicBezTo>
                <a:cubicBezTo>
                  <a:pt x="11684" y="12171"/>
                  <a:pt x="11709" y="12179"/>
                  <a:pt x="11734" y="12188"/>
                </a:cubicBezTo>
                <a:cubicBezTo>
                  <a:pt x="11799" y="12237"/>
                  <a:pt x="11865" y="12286"/>
                  <a:pt x="11938" y="12327"/>
                </a:cubicBezTo>
                <a:lnTo>
                  <a:pt x="11889" y="12327"/>
                </a:lnTo>
                <a:cubicBezTo>
                  <a:pt x="11840" y="12294"/>
                  <a:pt x="11791" y="12278"/>
                  <a:pt x="11742" y="12253"/>
                </a:cubicBezTo>
                <a:lnTo>
                  <a:pt x="11701" y="12220"/>
                </a:lnTo>
                <a:cubicBezTo>
                  <a:pt x="11678" y="12205"/>
                  <a:pt x="11606" y="12162"/>
                  <a:pt x="11647" y="12162"/>
                </a:cubicBezTo>
                <a:close/>
                <a:moveTo>
                  <a:pt x="11791" y="12204"/>
                </a:moveTo>
                <a:cubicBezTo>
                  <a:pt x="11824" y="12212"/>
                  <a:pt x="11848" y="12229"/>
                  <a:pt x="11881" y="12237"/>
                </a:cubicBezTo>
                <a:cubicBezTo>
                  <a:pt x="11922" y="12261"/>
                  <a:pt x="11963" y="12286"/>
                  <a:pt x="12004" y="12311"/>
                </a:cubicBezTo>
                <a:lnTo>
                  <a:pt x="12029" y="12319"/>
                </a:lnTo>
                <a:lnTo>
                  <a:pt x="11996" y="12327"/>
                </a:lnTo>
                <a:cubicBezTo>
                  <a:pt x="11971" y="12311"/>
                  <a:pt x="11955" y="12302"/>
                  <a:pt x="11938" y="12294"/>
                </a:cubicBezTo>
                <a:cubicBezTo>
                  <a:pt x="11889" y="12270"/>
                  <a:pt x="11840" y="12237"/>
                  <a:pt x="11791" y="12204"/>
                </a:cubicBezTo>
                <a:close/>
                <a:moveTo>
                  <a:pt x="11992" y="12240"/>
                </a:moveTo>
                <a:lnTo>
                  <a:pt x="11992" y="12240"/>
                </a:lnTo>
                <a:cubicBezTo>
                  <a:pt x="12061" y="12257"/>
                  <a:pt x="12123" y="12288"/>
                  <a:pt x="12184" y="12319"/>
                </a:cubicBezTo>
                <a:lnTo>
                  <a:pt x="12152" y="12327"/>
                </a:lnTo>
                <a:lnTo>
                  <a:pt x="12135" y="12327"/>
                </a:lnTo>
                <a:cubicBezTo>
                  <a:pt x="12111" y="12311"/>
                  <a:pt x="12094" y="12294"/>
                  <a:pt x="12070" y="12286"/>
                </a:cubicBezTo>
                <a:cubicBezTo>
                  <a:pt x="12056" y="12279"/>
                  <a:pt x="12022" y="12257"/>
                  <a:pt x="11992" y="12240"/>
                </a:cubicBezTo>
                <a:close/>
                <a:moveTo>
                  <a:pt x="13177" y="12229"/>
                </a:moveTo>
                <a:lnTo>
                  <a:pt x="13209" y="12245"/>
                </a:lnTo>
                <a:cubicBezTo>
                  <a:pt x="13250" y="12261"/>
                  <a:pt x="13316" y="12286"/>
                  <a:pt x="13365" y="12319"/>
                </a:cubicBezTo>
                <a:lnTo>
                  <a:pt x="13324" y="12327"/>
                </a:lnTo>
                <a:lnTo>
                  <a:pt x="13291" y="12302"/>
                </a:lnTo>
                <a:cubicBezTo>
                  <a:pt x="13250" y="12286"/>
                  <a:pt x="13209" y="12261"/>
                  <a:pt x="13177" y="12229"/>
                </a:cubicBezTo>
                <a:close/>
                <a:moveTo>
                  <a:pt x="14723" y="12103"/>
                </a:moveTo>
                <a:cubicBezTo>
                  <a:pt x="14729" y="12103"/>
                  <a:pt x="14735" y="12104"/>
                  <a:pt x="14743" y="12106"/>
                </a:cubicBezTo>
                <a:cubicBezTo>
                  <a:pt x="14751" y="12114"/>
                  <a:pt x="14759" y="12122"/>
                  <a:pt x="14767" y="12130"/>
                </a:cubicBezTo>
                <a:cubicBezTo>
                  <a:pt x="14833" y="12163"/>
                  <a:pt x="14890" y="12188"/>
                  <a:pt x="14956" y="12220"/>
                </a:cubicBezTo>
                <a:cubicBezTo>
                  <a:pt x="15013" y="12253"/>
                  <a:pt x="15112" y="12286"/>
                  <a:pt x="15185" y="12327"/>
                </a:cubicBezTo>
                <a:cubicBezTo>
                  <a:pt x="15169" y="12319"/>
                  <a:pt x="15153" y="12311"/>
                  <a:pt x="15128" y="12311"/>
                </a:cubicBezTo>
                <a:cubicBezTo>
                  <a:pt x="15046" y="12278"/>
                  <a:pt x="14972" y="12245"/>
                  <a:pt x="14890" y="12212"/>
                </a:cubicBezTo>
                <a:cubicBezTo>
                  <a:pt x="14833" y="12196"/>
                  <a:pt x="14775" y="12155"/>
                  <a:pt x="14710" y="12130"/>
                </a:cubicBezTo>
                <a:cubicBezTo>
                  <a:pt x="14696" y="12117"/>
                  <a:pt x="14699" y="12103"/>
                  <a:pt x="14723" y="12103"/>
                </a:cubicBezTo>
                <a:close/>
                <a:moveTo>
                  <a:pt x="15562" y="12302"/>
                </a:moveTo>
                <a:lnTo>
                  <a:pt x="15571" y="12319"/>
                </a:lnTo>
                <a:lnTo>
                  <a:pt x="15497" y="12327"/>
                </a:lnTo>
                <a:lnTo>
                  <a:pt x="15480" y="12311"/>
                </a:lnTo>
                <a:lnTo>
                  <a:pt x="15497" y="12311"/>
                </a:lnTo>
                <a:cubicBezTo>
                  <a:pt x="15505" y="12315"/>
                  <a:pt x="15513" y="12317"/>
                  <a:pt x="15521" y="12317"/>
                </a:cubicBezTo>
                <a:cubicBezTo>
                  <a:pt x="15530" y="12317"/>
                  <a:pt x="15538" y="12315"/>
                  <a:pt x="15546" y="12311"/>
                </a:cubicBezTo>
                <a:cubicBezTo>
                  <a:pt x="15546" y="12311"/>
                  <a:pt x="15554" y="12311"/>
                  <a:pt x="15562" y="12302"/>
                </a:cubicBezTo>
                <a:close/>
                <a:moveTo>
                  <a:pt x="15415" y="11827"/>
                </a:moveTo>
                <a:lnTo>
                  <a:pt x="15415" y="11827"/>
                </a:lnTo>
                <a:cubicBezTo>
                  <a:pt x="15439" y="11860"/>
                  <a:pt x="15464" y="11892"/>
                  <a:pt x="15497" y="11925"/>
                </a:cubicBezTo>
                <a:cubicBezTo>
                  <a:pt x="15517" y="11940"/>
                  <a:pt x="15533" y="11957"/>
                  <a:pt x="15547" y="11974"/>
                </a:cubicBezTo>
                <a:lnTo>
                  <a:pt x="15547" y="11974"/>
                </a:lnTo>
                <a:cubicBezTo>
                  <a:pt x="15545" y="11973"/>
                  <a:pt x="15543" y="11972"/>
                  <a:pt x="15541" y="11972"/>
                </a:cubicBezTo>
                <a:cubicBezTo>
                  <a:pt x="15527" y="11972"/>
                  <a:pt x="15510" y="11990"/>
                  <a:pt x="15521" y="12007"/>
                </a:cubicBezTo>
                <a:cubicBezTo>
                  <a:pt x="15562" y="12081"/>
                  <a:pt x="15595" y="12155"/>
                  <a:pt x="15628" y="12229"/>
                </a:cubicBezTo>
                <a:cubicBezTo>
                  <a:pt x="15644" y="12261"/>
                  <a:pt x="15661" y="12294"/>
                  <a:pt x="15685" y="12327"/>
                </a:cubicBezTo>
                <a:lnTo>
                  <a:pt x="15661" y="12327"/>
                </a:lnTo>
                <a:cubicBezTo>
                  <a:pt x="15653" y="12294"/>
                  <a:pt x="15636" y="12261"/>
                  <a:pt x="15612" y="12237"/>
                </a:cubicBezTo>
                <a:cubicBezTo>
                  <a:pt x="15579" y="12179"/>
                  <a:pt x="15562" y="12122"/>
                  <a:pt x="15538" y="12073"/>
                </a:cubicBezTo>
                <a:cubicBezTo>
                  <a:pt x="15497" y="11991"/>
                  <a:pt x="15456" y="11909"/>
                  <a:pt x="15415" y="11827"/>
                </a:cubicBezTo>
                <a:close/>
                <a:moveTo>
                  <a:pt x="9159" y="12237"/>
                </a:moveTo>
                <a:lnTo>
                  <a:pt x="9159" y="12237"/>
                </a:lnTo>
                <a:cubicBezTo>
                  <a:pt x="9192" y="12245"/>
                  <a:pt x="9225" y="12253"/>
                  <a:pt x="9257" y="12270"/>
                </a:cubicBezTo>
                <a:cubicBezTo>
                  <a:pt x="9266" y="12278"/>
                  <a:pt x="9307" y="12302"/>
                  <a:pt x="9307" y="12319"/>
                </a:cubicBezTo>
                <a:cubicBezTo>
                  <a:pt x="9304" y="12325"/>
                  <a:pt x="9297" y="12328"/>
                  <a:pt x="9287" y="12328"/>
                </a:cubicBezTo>
                <a:cubicBezTo>
                  <a:pt x="9260" y="12328"/>
                  <a:pt x="9214" y="12308"/>
                  <a:pt x="9208" y="12302"/>
                </a:cubicBezTo>
                <a:lnTo>
                  <a:pt x="9208" y="12286"/>
                </a:lnTo>
                <a:cubicBezTo>
                  <a:pt x="9192" y="12270"/>
                  <a:pt x="9175" y="12253"/>
                  <a:pt x="9159" y="12237"/>
                </a:cubicBezTo>
                <a:close/>
                <a:moveTo>
                  <a:pt x="3133" y="12204"/>
                </a:moveTo>
                <a:lnTo>
                  <a:pt x="3133" y="12204"/>
                </a:lnTo>
                <a:cubicBezTo>
                  <a:pt x="3166" y="12220"/>
                  <a:pt x="3190" y="12237"/>
                  <a:pt x="3215" y="12253"/>
                </a:cubicBezTo>
                <a:lnTo>
                  <a:pt x="3239" y="12270"/>
                </a:lnTo>
                <a:cubicBezTo>
                  <a:pt x="3248" y="12278"/>
                  <a:pt x="3248" y="12294"/>
                  <a:pt x="3256" y="12302"/>
                </a:cubicBezTo>
                <a:cubicBezTo>
                  <a:pt x="3266" y="12312"/>
                  <a:pt x="3276" y="12322"/>
                  <a:pt x="3288" y="12332"/>
                </a:cubicBezTo>
                <a:lnTo>
                  <a:pt x="3288" y="12332"/>
                </a:lnTo>
                <a:cubicBezTo>
                  <a:pt x="3264" y="12315"/>
                  <a:pt x="3239" y="12298"/>
                  <a:pt x="3215" y="12286"/>
                </a:cubicBezTo>
                <a:cubicBezTo>
                  <a:pt x="3198" y="12270"/>
                  <a:pt x="3174" y="12253"/>
                  <a:pt x="3149" y="12237"/>
                </a:cubicBezTo>
                <a:cubicBezTo>
                  <a:pt x="3149" y="12229"/>
                  <a:pt x="3141" y="12220"/>
                  <a:pt x="3133" y="12204"/>
                </a:cubicBezTo>
                <a:close/>
                <a:moveTo>
                  <a:pt x="8413" y="12261"/>
                </a:moveTo>
                <a:lnTo>
                  <a:pt x="8413" y="12261"/>
                </a:lnTo>
                <a:cubicBezTo>
                  <a:pt x="8454" y="12278"/>
                  <a:pt x="8503" y="12302"/>
                  <a:pt x="8536" y="12335"/>
                </a:cubicBezTo>
                <a:cubicBezTo>
                  <a:pt x="8511" y="12327"/>
                  <a:pt x="8479" y="12311"/>
                  <a:pt x="8454" y="12302"/>
                </a:cubicBezTo>
                <a:lnTo>
                  <a:pt x="8454" y="12294"/>
                </a:lnTo>
                <a:cubicBezTo>
                  <a:pt x="8438" y="12286"/>
                  <a:pt x="8421" y="12278"/>
                  <a:pt x="8413" y="12261"/>
                </a:cubicBezTo>
                <a:close/>
                <a:moveTo>
                  <a:pt x="8823" y="12220"/>
                </a:moveTo>
                <a:cubicBezTo>
                  <a:pt x="8888" y="12261"/>
                  <a:pt x="8954" y="12294"/>
                  <a:pt x="9020" y="12335"/>
                </a:cubicBezTo>
                <a:cubicBezTo>
                  <a:pt x="8979" y="12319"/>
                  <a:pt x="8929" y="12294"/>
                  <a:pt x="8880" y="12270"/>
                </a:cubicBezTo>
                <a:lnTo>
                  <a:pt x="8880" y="12261"/>
                </a:lnTo>
                <a:lnTo>
                  <a:pt x="8790" y="12220"/>
                </a:lnTo>
                <a:close/>
                <a:moveTo>
                  <a:pt x="9290" y="12237"/>
                </a:moveTo>
                <a:lnTo>
                  <a:pt x="9315" y="12253"/>
                </a:lnTo>
                <a:cubicBezTo>
                  <a:pt x="9372" y="12278"/>
                  <a:pt x="9421" y="12302"/>
                  <a:pt x="9471" y="12335"/>
                </a:cubicBezTo>
                <a:lnTo>
                  <a:pt x="9446" y="12335"/>
                </a:lnTo>
                <a:cubicBezTo>
                  <a:pt x="9405" y="12319"/>
                  <a:pt x="9372" y="12294"/>
                  <a:pt x="9331" y="12261"/>
                </a:cubicBezTo>
                <a:cubicBezTo>
                  <a:pt x="9323" y="12261"/>
                  <a:pt x="9298" y="12245"/>
                  <a:pt x="9290" y="12237"/>
                </a:cubicBezTo>
                <a:close/>
                <a:moveTo>
                  <a:pt x="5117" y="12237"/>
                </a:moveTo>
                <a:lnTo>
                  <a:pt x="5117" y="12237"/>
                </a:lnTo>
                <a:cubicBezTo>
                  <a:pt x="5174" y="12245"/>
                  <a:pt x="5232" y="12270"/>
                  <a:pt x="5281" y="12294"/>
                </a:cubicBezTo>
                <a:lnTo>
                  <a:pt x="5322" y="12319"/>
                </a:lnTo>
                <a:cubicBezTo>
                  <a:pt x="5337" y="12331"/>
                  <a:pt x="5355" y="12342"/>
                  <a:pt x="5372" y="12352"/>
                </a:cubicBezTo>
                <a:lnTo>
                  <a:pt x="5372" y="12352"/>
                </a:lnTo>
                <a:cubicBezTo>
                  <a:pt x="5372" y="12352"/>
                  <a:pt x="5371" y="12352"/>
                  <a:pt x="5371" y="12352"/>
                </a:cubicBezTo>
                <a:lnTo>
                  <a:pt x="5363" y="12360"/>
                </a:lnTo>
                <a:cubicBezTo>
                  <a:pt x="5306" y="12335"/>
                  <a:pt x="5256" y="12302"/>
                  <a:pt x="5199" y="12278"/>
                </a:cubicBezTo>
                <a:cubicBezTo>
                  <a:pt x="5174" y="12270"/>
                  <a:pt x="5150" y="12253"/>
                  <a:pt x="5117" y="12237"/>
                </a:cubicBezTo>
                <a:close/>
                <a:moveTo>
                  <a:pt x="7552" y="12237"/>
                </a:moveTo>
                <a:cubicBezTo>
                  <a:pt x="7568" y="12245"/>
                  <a:pt x="7593" y="12245"/>
                  <a:pt x="7609" y="12253"/>
                </a:cubicBezTo>
                <a:lnTo>
                  <a:pt x="7634" y="12261"/>
                </a:lnTo>
                <a:cubicBezTo>
                  <a:pt x="7650" y="12270"/>
                  <a:pt x="7667" y="12278"/>
                  <a:pt x="7675" y="12286"/>
                </a:cubicBezTo>
                <a:cubicBezTo>
                  <a:pt x="7716" y="12302"/>
                  <a:pt x="7741" y="12327"/>
                  <a:pt x="7773" y="12360"/>
                </a:cubicBezTo>
                <a:lnTo>
                  <a:pt x="7741" y="12360"/>
                </a:lnTo>
                <a:cubicBezTo>
                  <a:pt x="7700" y="12327"/>
                  <a:pt x="7659" y="12302"/>
                  <a:pt x="7618" y="12278"/>
                </a:cubicBezTo>
                <a:lnTo>
                  <a:pt x="7552" y="12237"/>
                </a:lnTo>
                <a:close/>
                <a:moveTo>
                  <a:pt x="7741" y="12237"/>
                </a:moveTo>
                <a:lnTo>
                  <a:pt x="7823" y="12270"/>
                </a:lnTo>
                <a:cubicBezTo>
                  <a:pt x="7864" y="12302"/>
                  <a:pt x="7905" y="12327"/>
                  <a:pt x="7946" y="12343"/>
                </a:cubicBezTo>
                <a:lnTo>
                  <a:pt x="7987" y="12360"/>
                </a:lnTo>
                <a:lnTo>
                  <a:pt x="7946" y="12360"/>
                </a:lnTo>
                <a:cubicBezTo>
                  <a:pt x="7888" y="12343"/>
                  <a:pt x="7831" y="12311"/>
                  <a:pt x="7782" y="12278"/>
                </a:cubicBezTo>
                <a:cubicBezTo>
                  <a:pt x="7749" y="12261"/>
                  <a:pt x="7716" y="12245"/>
                  <a:pt x="7691" y="12237"/>
                </a:cubicBezTo>
                <a:close/>
                <a:moveTo>
                  <a:pt x="8454" y="12237"/>
                </a:moveTo>
                <a:cubicBezTo>
                  <a:pt x="8470" y="12237"/>
                  <a:pt x="8479" y="12237"/>
                  <a:pt x="8495" y="12245"/>
                </a:cubicBezTo>
                <a:cubicBezTo>
                  <a:pt x="8528" y="12261"/>
                  <a:pt x="8561" y="12270"/>
                  <a:pt x="8593" y="12286"/>
                </a:cubicBezTo>
                <a:cubicBezTo>
                  <a:pt x="8618" y="12311"/>
                  <a:pt x="8651" y="12327"/>
                  <a:pt x="8675" y="12352"/>
                </a:cubicBezTo>
                <a:lnTo>
                  <a:pt x="8692" y="12360"/>
                </a:lnTo>
                <a:lnTo>
                  <a:pt x="8626" y="12360"/>
                </a:lnTo>
                <a:cubicBezTo>
                  <a:pt x="8626" y="12360"/>
                  <a:pt x="8626" y="12360"/>
                  <a:pt x="8626" y="12352"/>
                </a:cubicBezTo>
                <a:cubicBezTo>
                  <a:pt x="8577" y="12302"/>
                  <a:pt x="8520" y="12270"/>
                  <a:pt x="8454" y="12237"/>
                </a:cubicBezTo>
                <a:close/>
                <a:moveTo>
                  <a:pt x="8905" y="12204"/>
                </a:moveTo>
                <a:cubicBezTo>
                  <a:pt x="8946" y="12229"/>
                  <a:pt x="8987" y="12261"/>
                  <a:pt x="9028" y="12286"/>
                </a:cubicBezTo>
                <a:lnTo>
                  <a:pt x="9044" y="12294"/>
                </a:lnTo>
                <a:lnTo>
                  <a:pt x="9052" y="12294"/>
                </a:lnTo>
                <a:cubicBezTo>
                  <a:pt x="9093" y="12319"/>
                  <a:pt x="9143" y="12343"/>
                  <a:pt x="9184" y="12360"/>
                </a:cubicBezTo>
                <a:lnTo>
                  <a:pt x="9143" y="12360"/>
                </a:lnTo>
                <a:cubicBezTo>
                  <a:pt x="9061" y="12302"/>
                  <a:pt x="8962" y="12261"/>
                  <a:pt x="8872" y="12204"/>
                </a:cubicBezTo>
                <a:close/>
                <a:moveTo>
                  <a:pt x="9315" y="12294"/>
                </a:moveTo>
                <a:lnTo>
                  <a:pt x="9389" y="12343"/>
                </a:lnTo>
                <a:lnTo>
                  <a:pt x="9397" y="12352"/>
                </a:lnTo>
                <a:lnTo>
                  <a:pt x="9339" y="12360"/>
                </a:lnTo>
                <a:lnTo>
                  <a:pt x="9307" y="12343"/>
                </a:lnTo>
                <a:lnTo>
                  <a:pt x="9315" y="12343"/>
                </a:lnTo>
                <a:cubicBezTo>
                  <a:pt x="9323" y="12343"/>
                  <a:pt x="9323" y="12335"/>
                  <a:pt x="9323" y="12335"/>
                </a:cubicBezTo>
                <a:cubicBezTo>
                  <a:pt x="9323" y="12319"/>
                  <a:pt x="9323" y="12302"/>
                  <a:pt x="9315" y="12294"/>
                </a:cubicBezTo>
                <a:close/>
                <a:moveTo>
                  <a:pt x="2280" y="12220"/>
                </a:moveTo>
                <a:cubicBezTo>
                  <a:pt x="2296" y="12253"/>
                  <a:pt x="2313" y="12286"/>
                  <a:pt x="2329" y="12319"/>
                </a:cubicBezTo>
                <a:cubicBezTo>
                  <a:pt x="2337" y="12335"/>
                  <a:pt x="2346" y="12352"/>
                  <a:pt x="2346" y="12368"/>
                </a:cubicBezTo>
                <a:cubicBezTo>
                  <a:pt x="2329" y="12352"/>
                  <a:pt x="2313" y="12335"/>
                  <a:pt x="2305" y="12319"/>
                </a:cubicBezTo>
                <a:lnTo>
                  <a:pt x="2296" y="12319"/>
                </a:lnTo>
                <a:lnTo>
                  <a:pt x="2264" y="12270"/>
                </a:lnTo>
                <a:lnTo>
                  <a:pt x="2255" y="12270"/>
                </a:lnTo>
                <a:lnTo>
                  <a:pt x="2255" y="12261"/>
                </a:lnTo>
                <a:cubicBezTo>
                  <a:pt x="2264" y="12245"/>
                  <a:pt x="2272" y="12229"/>
                  <a:pt x="2280" y="12220"/>
                </a:cubicBezTo>
                <a:close/>
                <a:moveTo>
                  <a:pt x="2403" y="12097"/>
                </a:moveTo>
                <a:lnTo>
                  <a:pt x="2403" y="12097"/>
                </a:lnTo>
                <a:cubicBezTo>
                  <a:pt x="2428" y="12138"/>
                  <a:pt x="2452" y="12188"/>
                  <a:pt x="2485" y="12229"/>
                </a:cubicBezTo>
                <a:cubicBezTo>
                  <a:pt x="2477" y="12229"/>
                  <a:pt x="2477" y="12237"/>
                  <a:pt x="2485" y="12245"/>
                </a:cubicBezTo>
                <a:lnTo>
                  <a:pt x="2477" y="12245"/>
                </a:lnTo>
                <a:cubicBezTo>
                  <a:pt x="2501" y="12270"/>
                  <a:pt x="2518" y="12302"/>
                  <a:pt x="2542" y="12335"/>
                </a:cubicBezTo>
                <a:cubicBezTo>
                  <a:pt x="2551" y="12352"/>
                  <a:pt x="2551" y="12360"/>
                  <a:pt x="2551" y="12368"/>
                </a:cubicBezTo>
                <a:cubicBezTo>
                  <a:pt x="2526" y="12335"/>
                  <a:pt x="2501" y="12311"/>
                  <a:pt x="2477" y="12278"/>
                </a:cubicBezTo>
                <a:cubicBezTo>
                  <a:pt x="2469" y="12270"/>
                  <a:pt x="2469" y="12253"/>
                  <a:pt x="2460" y="12245"/>
                </a:cubicBezTo>
                <a:cubicBezTo>
                  <a:pt x="2436" y="12196"/>
                  <a:pt x="2419" y="12147"/>
                  <a:pt x="2403" y="12097"/>
                </a:cubicBezTo>
                <a:close/>
                <a:moveTo>
                  <a:pt x="7265" y="12270"/>
                </a:moveTo>
                <a:cubicBezTo>
                  <a:pt x="7298" y="12286"/>
                  <a:pt x="7339" y="12294"/>
                  <a:pt x="7380" y="12319"/>
                </a:cubicBezTo>
                <a:cubicBezTo>
                  <a:pt x="7396" y="12335"/>
                  <a:pt x="7421" y="12352"/>
                  <a:pt x="7445" y="12368"/>
                </a:cubicBezTo>
                <a:lnTo>
                  <a:pt x="7388" y="12368"/>
                </a:lnTo>
                <a:cubicBezTo>
                  <a:pt x="7363" y="12343"/>
                  <a:pt x="7339" y="12335"/>
                  <a:pt x="7306" y="12319"/>
                </a:cubicBezTo>
                <a:lnTo>
                  <a:pt x="7298" y="12311"/>
                </a:lnTo>
                <a:lnTo>
                  <a:pt x="7281" y="12302"/>
                </a:lnTo>
                <a:cubicBezTo>
                  <a:pt x="7265" y="12294"/>
                  <a:pt x="7240" y="12286"/>
                  <a:pt x="7216" y="12270"/>
                </a:cubicBezTo>
                <a:close/>
                <a:moveTo>
                  <a:pt x="7462" y="12229"/>
                </a:moveTo>
                <a:lnTo>
                  <a:pt x="7495" y="12253"/>
                </a:lnTo>
                <a:lnTo>
                  <a:pt x="7511" y="12261"/>
                </a:lnTo>
                <a:cubicBezTo>
                  <a:pt x="7519" y="12270"/>
                  <a:pt x="7527" y="12286"/>
                  <a:pt x="7544" y="12294"/>
                </a:cubicBezTo>
                <a:cubicBezTo>
                  <a:pt x="7577" y="12311"/>
                  <a:pt x="7601" y="12335"/>
                  <a:pt x="7626" y="12360"/>
                </a:cubicBezTo>
                <a:lnTo>
                  <a:pt x="7577" y="12368"/>
                </a:lnTo>
                <a:lnTo>
                  <a:pt x="7544" y="12352"/>
                </a:lnTo>
                <a:cubicBezTo>
                  <a:pt x="7519" y="12335"/>
                  <a:pt x="7486" y="12311"/>
                  <a:pt x="7454" y="12294"/>
                </a:cubicBezTo>
                <a:cubicBezTo>
                  <a:pt x="7429" y="12286"/>
                  <a:pt x="7404" y="12278"/>
                  <a:pt x="7380" y="12270"/>
                </a:cubicBezTo>
                <a:cubicBezTo>
                  <a:pt x="7380" y="12270"/>
                  <a:pt x="7372" y="12261"/>
                  <a:pt x="7372" y="12261"/>
                </a:cubicBezTo>
                <a:lnTo>
                  <a:pt x="7355" y="12245"/>
                </a:lnTo>
                <a:cubicBezTo>
                  <a:pt x="7388" y="12237"/>
                  <a:pt x="7421" y="12229"/>
                  <a:pt x="7462" y="12229"/>
                </a:cubicBezTo>
                <a:close/>
                <a:moveTo>
                  <a:pt x="8561" y="12220"/>
                </a:moveTo>
                <a:cubicBezTo>
                  <a:pt x="8585" y="12220"/>
                  <a:pt x="8610" y="12220"/>
                  <a:pt x="8626" y="12229"/>
                </a:cubicBezTo>
                <a:cubicBezTo>
                  <a:pt x="8634" y="12237"/>
                  <a:pt x="8643" y="12253"/>
                  <a:pt x="8659" y="12261"/>
                </a:cubicBezTo>
                <a:cubicBezTo>
                  <a:pt x="8692" y="12286"/>
                  <a:pt x="8724" y="12302"/>
                  <a:pt x="8765" y="12319"/>
                </a:cubicBezTo>
                <a:lnTo>
                  <a:pt x="8839" y="12368"/>
                </a:lnTo>
                <a:lnTo>
                  <a:pt x="8823" y="12360"/>
                </a:lnTo>
                <a:cubicBezTo>
                  <a:pt x="8757" y="12327"/>
                  <a:pt x="8692" y="12294"/>
                  <a:pt x="8626" y="12270"/>
                </a:cubicBezTo>
                <a:cubicBezTo>
                  <a:pt x="8618" y="12261"/>
                  <a:pt x="8602" y="12261"/>
                  <a:pt x="8593" y="12253"/>
                </a:cubicBezTo>
                <a:cubicBezTo>
                  <a:pt x="8585" y="12245"/>
                  <a:pt x="8569" y="12237"/>
                  <a:pt x="8561" y="12220"/>
                </a:cubicBezTo>
                <a:close/>
                <a:moveTo>
                  <a:pt x="8667" y="12204"/>
                </a:moveTo>
                <a:lnTo>
                  <a:pt x="8708" y="12212"/>
                </a:lnTo>
                <a:cubicBezTo>
                  <a:pt x="8774" y="12245"/>
                  <a:pt x="8839" y="12278"/>
                  <a:pt x="8913" y="12319"/>
                </a:cubicBezTo>
                <a:lnTo>
                  <a:pt x="9003" y="12368"/>
                </a:lnTo>
                <a:lnTo>
                  <a:pt x="8946" y="12360"/>
                </a:lnTo>
                <a:cubicBezTo>
                  <a:pt x="8888" y="12319"/>
                  <a:pt x="8823" y="12286"/>
                  <a:pt x="8757" y="12253"/>
                </a:cubicBezTo>
                <a:cubicBezTo>
                  <a:pt x="8724" y="12237"/>
                  <a:pt x="8700" y="12220"/>
                  <a:pt x="8667" y="12204"/>
                </a:cubicBezTo>
                <a:close/>
                <a:moveTo>
                  <a:pt x="3338" y="12196"/>
                </a:moveTo>
                <a:cubicBezTo>
                  <a:pt x="3362" y="12212"/>
                  <a:pt x="3387" y="12229"/>
                  <a:pt x="3403" y="12245"/>
                </a:cubicBezTo>
                <a:cubicBezTo>
                  <a:pt x="3403" y="12245"/>
                  <a:pt x="3412" y="12245"/>
                  <a:pt x="3412" y="12253"/>
                </a:cubicBezTo>
                <a:cubicBezTo>
                  <a:pt x="3420" y="12270"/>
                  <a:pt x="3436" y="12286"/>
                  <a:pt x="3453" y="12294"/>
                </a:cubicBezTo>
                <a:lnTo>
                  <a:pt x="3444" y="12294"/>
                </a:lnTo>
                <a:cubicBezTo>
                  <a:pt x="3477" y="12327"/>
                  <a:pt x="3510" y="12352"/>
                  <a:pt x="3551" y="12376"/>
                </a:cubicBezTo>
                <a:lnTo>
                  <a:pt x="3535" y="12376"/>
                </a:lnTo>
                <a:cubicBezTo>
                  <a:pt x="3485" y="12335"/>
                  <a:pt x="3436" y="12294"/>
                  <a:pt x="3387" y="12261"/>
                </a:cubicBezTo>
                <a:cubicBezTo>
                  <a:pt x="3371" y="12253"/>
                  <a:pt x="3354" y="12245"/>
                  <a:pt x="3338" y="12237"/>
                </a:cubicBezTo>
                <a:lnTo>
                  <a:pt x="3313" y="12196"/>
                </a:lnTo>
                <a:close/>
                <a:moveTo>
                  <a:pt x="6642" y="12270"/>
                </a:moveTo>
                <a:lnTo>
                  <a:pt x="6642" y="12270"/>
                </a:lnTo>
                <a:cubicBezTo>
                  <a:pt x="6675" y="12286"/>
                  <a:pt x="6708" y="12311"/>
                  <a:pt x="6732" y="12327"/>
                </a:cubicBezTo>
                <a:cubicBezTo>
                  <a:pt x="6765" y="12343"/>
                  <a:pt x="6790" y="12360"/>
                  <a:pt x="6822" y="12376"/>
                </a:cubicBezTo>
                <a:lnTo>
                  <a:pt x="6798" y="12368"/>
                </a:lnTo>
                <a:cubicBezTo>
                  <a:pt x="6765" y="12360"/>
                  <a:pt x="6732" y="12343"/>
                  <a:pt x="6699" y="12319"/>
                </a:cubicBezTo>
                <a:cubicBezTo>
                  <a:pt x="6691" y="12319"/>
                  <a:pt x="6642" y="12286"/>
                  <a:pt x="6642" y="12270"/>
                </a:cubicBezTo>
                <a:close/>
                <a:moveTo>
                  <a:pt x="8327" y="12247"/>
                </a:moveTo>
                <a:cubicBezTo>
                  <a:pt x="8339" y="12247"/>
                  <a:pt x="8351" y="12249"/>
                  <a:pt x="8364" y="12253"/>
                </a:cubicBezTo>
                <a:cubicBezTo>
                  <a:pt x="8388" y="12286"/>
                  <a:pt x="8421" y="12311"/>
                  <a:pt x="8454" y="12327"/>
                </a:cubicBezTo>
                <a:cubicBezTo>
                  <a:pt x="8479" y="12343"/>
                  <a:pt x="8503" y="12352"/>
                  <a:pt x="8536" y="12368"/>
                </a:cubicBezTo>
                <a:lnTo>
                  <a:pt x="8528" y="12368"/>
                </a:lnTo>
                <a:cubicBezTo>
                  <a:pt x="8511" y="12368"/>
                  <a:pt x="8495" y="12368"/>
                  <a:pt x="8479" y="12376"/>
                </a:cubicBezTo>
                <a:cubicBezTo>
                  <a:pt x="8454" y="12352"/>
                  <a:pt x="8429" y="12327"/>
                  <a:pt x="8405" y="12311"/>
                </a:cubicBezTo>
                <a:cubicBezTo>
                  <a:pt x="8372" y="12286"/>
                  <a:pt x="8331" y="12270"/>
                  <a:pt x="8290" y="12261"/>
                </a:cubicBezTo>
                <a:lnTo>
                  <a:pt x="8290" y="12253"/>
                </a:lnTo>
                <a:cubicBezTo>
                  <a:pt x="8302" y="12249"/>
                  <a:pt x="8315" y="12247"/>
                  <a:pt x="8327" y="12247"/>
                </a:cubicBezTo>
                <a:close/>
                <a:moveTo>
                  <a:pt x="5732" y="12270"/>
                </a:moveTo>
                <a:lnTo>
                  <a:pt x="5765" y="12286"/>
                </a:lnTo>
                <a:cubicBezTo>
                  <a:pt x="5806" y="12311"/>
                  <a:pt x="5847" y="12335"/>
                  <a:pt x="5888" y="12360"/>
                </a:cubicBezTo>
                <a:lnTo>
                  <a:pt x="5912" y="12384"/>
                </a:lnTo>
                <a:cubicBezTo>
                  <a:pt x="5896" y="12368"/>
                  <a:pt x="5871" y="12352"/>
                  <a:pt x="5838" y="12343"/>
                </a:cubicBezTo>
                <a:lnTo>
                  <a:pt x="5830" y="12352"/>
                </a:lnTo>
                <a:cubicBezTo>
                  <a:pt x="5797" y="12335"/>
                  <a:pt x="5765" y="12319"/>
                  <a:pt x="5740" y="12294"/>
                </a:cubicBezTo>
                <a:cubicBezTo>
                  <a:pt x="5732" y="12286"/>
                  <a:pt x="5732" y="12278"/>
                  <a:pt x="5732" y="12270"/>
                </a:cubicBezTo>
                <a:close/>
                <a:moveTo>
                  <a:pt x="7905" y="12237"/>
                </a:moveTo>
                <a:cubicBezTo>
                  <a:pt x="7962" y="12253"/>
                  <a:pt x="8011" y="12270"/>
                  <a:pt x="8060" y="12302"/>
                </a:cubicBezTo>
                <a:cubicBezTo>
                  <a:pt x="8085" y="12319"/>
                  <a:pt x="8101" y="12335"/>
                  <a:pt x="8126" y="12343"/>
                </a:cubicBezTo>
                <a:cubicBezTo>
                  <a:pt x="8142" y="12360"/>
                  <a:pt x="8167" y="12368"/>
                  <a:pt x="8183" y="12384"/>
                </a:cubicBezTo>
                <a:lnTo>
                  <a:pt x="8151" y="12384"/>
                </a:lnTo>
                <a:cubicBezTo>
                  <a:pt x="8060" y="12335"/>
                  <a:pt x="7962" y="12302"/>
                  <a:pt x="7872" y="12253"/>
                </a:cubicBezTo>
                <a:lnTo>
                  <a:pt x="7831" y="12237"/>
                </a:lnTo>
                <a:close/>
                <a:moveTo>
                  <a:pt x="3592" y="12343"/>
                </a:moveTo>
                <a:cubicBezTo>
                  <a:pt x="3608" y="12360"/>
                  <a:pt x="3633" y="12376"/>
                  <a:pt x="3649" y="12393"/>
                </a:cubicBezTo>
                <a:lnTo>
                  <a:pt x="3649" y="12401"/>
                </a:lnTo>
                <a:lnTo>
                  <a:pt x="3617" y="12376"/>
                </a:lnTo>
                <a:lnTo>
                  <a:pt x="3600" y="12368"/>
                </a:lnTo>
                <a:cubicBezTo>
                  <a:pt x="3600" y="12360"/>
                  <a:pt x="3592" y="12352"/>
                  <a:pt x="3592" y="12343"/>
                </a:cubicBezTo>
                <a:close/>
                <a:moveTo>
                  <a:pt x="8044" y="12229"/>
                </a:moveTo>
                <a:cubicBezTo>
                  <a:pt x="8085" y="12237"/>
                  <a:pt x="8118" y="12253"/>
                  <a:pt x="8159" y="12261"/>
                </a:cubicBezTo>
                <a:cubicBezTo>
                  <a:pt x="8183" y="12270"/>
                  <a:pt x="8216" y="12286"/>
                  <a:pt x="8249" y="12294"/>
                </a:cubicBezTo>
                <a:cubicBezTo>
                  <a:pt x="8249" y="12319"/>
                  <a:pt x="8265" y="12335"/>
                  <a:pt x="8282" y="12352"/>
                </a:cubicBezTo>
                <a:cubicBezTo>
                  <a:pt x="8283" y="12353"/>
                  <a:pt x="8285" y="12354"/>
                  <a:pt x="8287" y="12354"/>
                </a:cubicBezTo>
                <a:cubicBezTo>
                  <a:pt x="8295" y="12354"/>
                  <a:pt x="8305" y="12342"/>
                  <a:pt x="8298" y="12335"/>
                </a:cubicBezTo>
                <a:cubicBezTo>
                  <a:pt x="8282" y="12327"/>
                  <a:pt x="8282" y="12319"/>
                  <a:pt x="8290" y="12311"/>
                </a:cubicBezTo>
                <a:lnTo>
                  <a:pt x="8290" y="12311"/>
                </a:lnTo>
                <a:cubicBezTo>
                  <a:pt x="8290" y="12319"/>
                  <a:pt x="8298" y="12319"/>
                  <a:pt x="8306" y="12319"/>
                </a:cubicBezTo>
                <a:cubicBezTo>
                  <a:pt x="8331" y="12335"/>
                  <a:pt x="8347" y="12352"/>
                  <a:pt x="8372" y="12360"/>
                </a:cubicBezTo>
                <a:lnTo>
                  <a:pt x="8405" y="12393"/>
                </a:lnTo>
                <a:lnTo>
                  <a:pt x="8397" y="12393"/>
                </a:lnTo>
                <a:cubicBezTo>
                  <a:pt x="8380" y="12401"/>
                  <a:pt x="8364" y="12401"/>
                  <a:pt x="8347" y="12401"/>
                </a:cubicBezTo>
                <a:cubicBezTo>
                  <a:pt x="8306" y="12376"/>
                  <a:pt x="8274" y="12352"/>
                  <a:pt x="8233" y="12335"/>
                </a:cubicBezTo>
                <a:lnTo>
                  <a:pt x="8085" y="12261"/>
                </a:lnTo>
                <a:cubicBezTo>
                  <a:pt x="8069" y="12253"/>
                  <a:pt x="8052" y="12245"/>
                  <a:pt x="8036" y="12229"/>
                </a:cubicBezTo>
                <a:close/>
                <a:moveTo>
                  <a:pt x="3740" y="12253"/>
                </a:moveTo>
                <a:lnTo>
                  <a:pt x="3789" y="12278"/>
                </a:lnTo>
                <a:cubicBezTo>
                  <a:pt x="3830" y="12311"/>
                  <a:pt x="3871" y="12335"/>
                  <a:pt x="3903" y="12368"/>
                </a:cubicBezTo>
                <a:cubicBezTo>
                  <a:pt x="3920" y="12384"/>
                  <a:pt x="3944" y="12393"/>
                  <a:pt x="3961" y="12409"/>
                </a:cubicBezTo>
                <a:lnTo>
                  <a:pt x="3936" y="12409"/>
                </a:lnTo>
                <a:cubicBezTo>
                  <a:pt x="3887" y="12393"/>
                  <a:pt x="3846" y="12368"/>
                  <a:pt x="3813" y="12335"/>
                </a:cubicBezTo>
                <a:cubicBezTo>
                  <a:pt x="3789" y="12311"/>
                  <a:pt x="3764" y="12294"/>
                  <a:pt x="3748" y="12261"/>
                </a:cubicBezTo>
                <a:lnTo>
                  <a:pt x="3740" y="12253"/>
                </a:lnTo>
                <a:close/>
                <a:moveTo>
                  <a:pt x="3916" y="12250"/>
                </a:moveTo>
                <a:cubicBezTo>
                  <a:pt x="3925" y="12250"/>
                  <a:pt x="3930" y="12256"/>
                  <a:pt x="3936" y="12261"/>
                </a:cubicBezTo>
                <a:lnTo>
                  <a:pt x="3977" y="12294"/>
                </a:lnTo>
                <a:cubicBezTo>
                  <a:pt x="3985" y="12302"/>
                  <a:pt x="4002" y="12311"/>
                  <a:pt x="4018" y="12319"/>
                </a:cubicBezTo>
                <a:cubicBezTo>
                  <a:pt x="4035" y="12343"/>
                  <a:pt x="4059" y="12360"/>
                  <a:pt x="4084" y="12376"/>
                </a:cubicBezTo>
                <a:cubicBezTo>
                  <a:pt x="4100" y="12393"/>
                  <a:pt x="4108" y="12401"/>
                  <a:pt x="4125" y="12409"/>
                </a:cubicBezTo>
                <a:lnTo>
                  <a:pt x="4092" y="12409"/>
                </a:lnTo>
                <a:cubicBezTo>
                  <a:pt x="4035" y="12352"/>
                  <a:pt x="3969" y="12294"/>
                  <a:pt x="3903" y="12253"/>
                </a:cubicBezTo>
                <a:cubicBezTo>
                  <a:pt x="3908" y="12251"/>
                  <a:pt x="3912" y="12250"/>
                  <a:pt x="3916" y="12250"/>
                </a:cubicBezTo>
                <a:close/>
                <a:moveTo>
                  <a:pt x="4062" y="12262"/>
                </a:moveTo>
                <a:cubicBezTo>
                  <a:pt x="4071" y="12262"/>
                  <a:pt x="4081" y="12264"/>
                  <a:pt x="4092" y="12270"/>
                </a:cubicBezTo>
                <a:cubicBezTo>
                  <a:pt x="4092" y="12278"/>
                  <a:pt x="4092" y="12278"/>
                  <a:pt x="4092" y="12278"/>
                </a:cubicBezTo>
                <a:lnTo>
                  <a:pt x="4117" y="12286"/>
                </a:lnTo>
                <a:cubicBezTo>
                  <a:pt x="4149" y="12311"/>
                  <a:pt x="4182" y="12327"/>
                  <a:pt x="4215" y="12360"/>
                </a:cubicBezTo>
                <a:cubicBezTo>
                  <a:pt x="4240" y="12376"/>
                  <a:pt x="4264" y="12393"/>
                  <a:pt x="4289" y="12409"/>
                </a:cubicBezTo>
                <a:lnTo>
                  <a:pt x="4231" y="12409"/>
                </a:lnTo>
                <a:lnTo>
                  <a:pt x="4182" y="12368"/>
                </a:lnTo>
                <a:cubicBezTo>
                  <a:pt x="4133" y="12335"/>
                  <a:pt x="4084" y="12311"/>
                  <a:pt x="4026" y="12286"/>
                </a:cubicBezTo>
                <a:cubicBezTo>
                  <a:pt x="4026" y="12278"/>
                  <a:pt x="4018" y="12278"/>
                  <a:pt x="4026" y="12270"/>
                </a:cubicBezTo>
                <a:cubicBezTo>
                  <a:pt x="4032" y="12270"/>
                  <a:pt x="4045" y="12262"/>
                  <a:pt x="4062" y="12262"/>
                </a:cubicBezTo>
                <a:close/>
                <a:moveTo>
                  <a:pt x="4297" y="12237"/>
                </a:moveTo>
                <a:lnTo>
                  <a:pt x="4305" y="12245"/>
                </a:lnTo>
                <a:cubicBezTo>
                  <a:pt x="4313" y="12253"/>
                  <a:pt x="4330" y="12261"/>
                  <a:pt x="4346" y="12270"/>
                </a:cubicBezTo>
                <a:cubicBezTo>
                  <a:pt x="4387" y="12294"/>
                  <a:pt x="4420" y="12319"/>
                  <a:pt x="4445" y="12352"/>
                </a:cubicBezTo>
                <a:cubicBezTo>
                  <a:pt x="4469" y="12376"/>
                  <a:pt x="4494" y="12393"/>
                  <a:pt x="4510" y="12409"/>
                </a:cubicBezTo>
                <a:lnTo>
                  <a:pt x="4502" y="12409"/>
                </a:lnTo>
                <a:cubicBezTo>
                  <a:pt x="4453" y="12384"/>
                  <a:pt x="4412" y="12335"/>
                  <a:pt x="4363" y="12311"/>
                </a:cubicBezTo>
                <a:cubicBezTo>
                  <a:pt x="4330" y="12278"/>
                  <a:pt x="4289" y="12253"/>
                  <a:pt x="4248" y="12237"/>
                </a:cubicBezTo>
                <a:close/>
                <a:moveTo>
                  <a:pt x="5445" y="12229"/>
                </a:moveTo>
                <a:cubicBezTo>
                  <a:pt x="5478" y="12237"/>
                  <a:pt x="5502" y="12245"/>
                  <a:pt x="5527" y="12253"/>
                </a:cubicBezTo>
                <a:lnTo>
                  <a:pt x="5551" y="12261"/>
                </a:lnTo>
                <a:cubicBezTo>
                  <a:pt x="5560" y="12270"/>
                  <a:pt x="5568" y="12278"/>
                  <a:pt x="5584" y="12286"/>
                </a:cubicBezTo>
                <a:cubicBezTo>
                  <a:pt x="5633" y="12311"/>
                  <a:pt x="5658" y="12360"/>
                  <a:pt x="5707" y="12384"/>
                </a:cubicBezTo>
                <a:cubicBezTo>
                  <a:pt x="5732" y="12401"/>
                  <a:pt x="5765" y="12401"/>
                  <a:pt x="5797" y="12409"/>
                </a:cubicBezTo>
                <a:lnTo>
                  <a:pt x="5748" y="12409"/>
                </a:lnTo>
                <a:cubicBezTo>
                  <a:pt x="5642" y="12352"/>
                  <a:pt x="5551" y="12286"/>
                  <a:pt x="5445" y="12237"/>
                </a:cubicBezTo>
                <a:cubicBezTo>
                  <a:pt x="5445" y="12237"/>
                  <a:pt x="5445" y="12237"/>
                  <a:pt x="5445" y="12229"/>
                </a:cubicBezTo>
                <a:close/>
                <a:moveTo>
                  <a:pt x="6642" y="12376"/>
                </a:moveTo>
                <a:lnTo>
                  <a:pt x="6642" y="12376"/>
                </a:lnTo>
                <a:cubicBezTo>
                  <a:pt x="6675" y="12384"/>
                  <a:pt x="6699" y="12401"/>
                  <a:pt x="6724" y="12409"/>
                </a:cubicBezTo>
                <a:lnTo>
                  <a:pt x="6699" y="12409"/>
                </a:lnTo>
                <a:cubicBezTo>
                  <a:pt x="6683" y="12401"/>
                  <a:pt x="6667" y="12384"/>
                  <a:pt x="6642" y="12376"/>
                </a:cubicBezTo>
                <a:close/>
                <a:moveTo>
                  <a:pt x="3625" y="12253"/>
                </a:moveTo>
                <a:lnTo>
                  <a:pt x="3666" y="12278"/>
                </a:lnTo>
                <a:cubicBezTo>
                  <a:pt x="3723" y="12319"/>
                  <a:pt x="3781" y="12360"/>
                  <a:pt x="3830" y="12417"/>
                </a:cubicBezTo>
                <a:cubicBezTo>
                  <a:pt x="3805" y="12401"/>
                  <a:pt x="3781" y="12393"/>
                  <a:pt x="3764" y="12376"/>
                </a:cubicBezTo>
                <a:lnTo>
                  <a:pt x="3756" y="12384"/>
                </a:lnTo>
                <a:cubicBezTo>
                  <a:pt x="3731" y="12360"/>
                  <a:pt x="3707" y="12343"/>
                  <a:pt x="3682" y="12327"/>
                </a:cubicBezTo>
                <a:cubicBezTo>
                  <a:pt x="3658" y="12302"/>
                  <a:pt x="3641" y="12278"/>
                  <a:pt x="3625" y="12253"/>
                </a:cubicBezTo>
                <a:close/>
                <a:moveTo>
                  <a:pt x="5961" y="12237"/>
                </a:moveTo>
                <a:cubicBezTo>
                  <a:pt x="5986" y="12237"/>
                  <a:pt x="6019" y="12237"/>
                  <a:pt x="6043" y="12245"/>
                </a:cubicBezTo>
                <a:cubicBezTo>
                  <a:pt x="6060" y="12253"/>
                  <a:pt x="6068" y="12261"/>
                  <a:pt x="6084" y="12270"/>
                </a:cubicBezTo>
                <a:cubicBezTo>
                  <a:pt x="6117" y="12311"/>
                  <a:pt x="6158" y="12343"/>
                  <a:pt x="6207" y="12360"/>
                </a:cubicBezTo>
                <a:cubicBezTo>
                  <a:pt x="6240" y="12376"/>
                  <a:pt x="6273" y="12393"/>
                  <a:pt x="6298" y="12417"/>
                </a:cubicBezTo>
                <a:lnTo>
                  <a:pt x="6289" y="12417"/>
                </a:lnTo>
                <a:cubicBezTo>
                  <a:pt x="6216" y="12376"/>
                  <a:pt x="6142" y="12327"/>
                  <a:pt x="6060" y="12294"/>
                </a:cubicBezTo>
                <a:cubicBezTo>
                  <a:pt x="6035" y="12278"/>
                  <a:pt x="6002" y="12261"/>
                  <a:pt x="5978" y="12253"/>
                </a:cubicBezTo>
                <a:lnTo>
                  <a:pt x="5961" y="12237"/>
                </a:lnTo>
                <a:close/>
                <a:moveTo>
                  <a:pt x="6134" y="12253"/>
                </a:moveTo>
                <a:cubicBezTo>
                  <a:pt x="6158" y="12261"/>
                  <a:pt x="6175" y="12261"/>
                  <a:pt x="6199" y="12261"/>
                </a:cubicBezTo>
                <a:lnTo>
                  <a:pt x="6216" y="12270"/>
                </a:lnTo>
                <a:cubicBezTo>
                  <a:pt x="6207" y="12270"/>
                  <a:pt x="6207" y="12286"/>
                  <a:pt x="6216" y="12294"/>
                </a:cubicBezTo>
                <a:cubicBezTo>
                  <a:pt x="6232" y="12294"/>
                  <a:pt x="6265" y="12302"/>
                  <a:pt x="6281" y="12302"/>
                </a:cubicBezTo>
                <a:lnTo>
                  <a:pt x="6306" y="12319"/>
                </a:lnTo>
                <a:cubicBezTo>
                  <a:pt x="6339" y="12352"/>
                  <a:pt x="6371" y="12376"/>
                  <a:pt x="6404" y="12401"/>
                </a:cubicBezTo>
                <a:lnTo>
                  <a:pt x="6429" y="12409"/>
                </a:lnTo>
                <a:lnTo>
                  <a:pt x="6412" y="12417"/>
                </a:lnTo>
                <a:cubicBezTo>
                  <a:pt x="6322" y="12368"/>
                  <a:pt x="6232" y="12327"/>
                  <a:pt x="6150" y="12270"/>
                </a:cubicBezTo>
                <a:lnTo>
                  <a:pt x="6117" y="12253"/>
                </a:lnTo>
                <a:close/>
                <a:moveTo>
                  <a:pt x="6412" y="12278"/>
                </a:moveTo>
                <a:cubicBezTo>
                  <a:pt x="6445" y="12294"/>
                  <a:pt x="6478" y="12311"/>
                  <a:pt x="6503" y="12327"/>
                </a:cubicBezTo>
                <a:cubicBezTo>
                  <a:pt x="6544" y="12360"/>
                  <a:pt x="6593" y="12384"/>
                  <a:pt x="6634" y="12417"/>
                </a:cubicBezTo>
                <a:lnTo>
                  <a:pt x="6585" y="12417"/>
                </a:lnTo>
                <a:lnTo>
                  <a:pt x="6552" y="12401"/>
                </a:lnTo>
                <a:cubicBezTo>
                  <a:pt x="6527" y="12376"/>
                  <a:pt x="6494" y="12360"/>
                  <a:pt x="6453" y="12335"/>
                </a:cubicBezTo>
                <a:lnTo>
                  <a:pt x="6429" y="12327"/>
                </a:lnTo>
                <a:cubicBezTo>
                  <a:pt x="6421" y="12319"/>
                  <a:pt x="6412" y="12302"/>
                  <a:pt x="6404" y="12278"/>
                </a:cubicBezTo>
                <a:close/>
                <a:moveTo>
                  <a:pt x="3272" y="12302"/>
                </a:moveTo>
                <a:cubicBezTo>
                  <a:pt x="3280" y="12302"/>
                  <a:pt x="3297" y="12311"/>
                  <a:pt x="3305" y="12319"/>
                </a:cubicBezTo>
                <a:lnTo>
                  <a:pt x="3338" y="12343"/>
                </a:lnTo>
                <a:cubicBezTo>
                  <a:pt x="3338" y="12352"/>
                  <a:pt x="3346" y="12352"/>
                  <a:pt x="3346" y="12352"/>
                </a:cubicBezTo>
                <a:cubicBezTo>
                  <a:pt x="3354" y="12360"/>
                  <a:pt x="3371" y="12360"/>
                  <a:pt x="3379" y="12368"/>
                </a:cubicBezTo>
                <a:cubicBezTo>
                  <a:pt x="3412" y="12384"/>
                  <a:pt x="3444" y="12409"/>
                  <a:pt x="3477" y="12434"/>
                </a:cubicBezTo>
                <a:cubicBezTo>
                  <a:pt x="3444" y="12417"/>
                  <a:pt x="3403" y="12401"/>
                  <a:pt x="3371" y="12368"/>
                </a:cubicBezTo>
                <a:lnTo>
                  <a:pt x="3362" y="12376"/>
                </a:lnTo>
                <a:cubicBezTo>
                  <a:pt x="3330" y="12352"/>
                  <a:pt x="3305" y="12327"/>
                  <a:pt x="3272" y="12302"/>
                </a:cubicBezTo>
                <a:close/>
                <a:moveTo>
                  <a:pt x="3480" y="12387"/>
                </a:moveTo>
                <a:cubicBezTo>
                  <a:pt x="3485" y="12391"/>
                  <a:pt x="3489" y="12393"/>
                  <a:pt x="3494" y="12393"/>
                </a:cubicBezTo>
                <a:lnTo>
                  <a:pt x="3559" y="12442"/>
                </a:lnTo>
                <a:lnTo>
                  <a:pt x="3535" y="12442"/>
                </a:lnTo>
                <a:cubicBezTo>
                  <a:pt x="3526" y="12442"/>
                  <a:pt x="3526" y="12434"/>
                  <a:pt x="3518" y="12425"/>
                </a:cubicBezTo>
                <a:cubicBezTo>
                  <a:pt x="3510" y="12417"/>
                  <a:pt x="3502" y="12409"/>
                  <a:pt x="3494" y="12401"/>
                </a:cubicBezTo>
                <a:lnTo>
                  <a:pt x="3480" y="12387"/>
                </a:lnTo>
                <a:close/>
                <a:moveTo>
                  <a:pt x="3584" y="12401"/>
                </a:moveTo>
                <a:lnTo>
                  <a:pt x="3608" y="12409"/>
                </a:lnTo>
                <a:cubicBezTo>
                  <a:pt x="3617" y="12417"/>
                  <a:pt x="3633" y="12425"/>
                  <a:pt x="3641" y="12442"/>
                </a:cubicBezTo>
                <a:lnTo>
                  <a:pt x="3608" y="12442"/>
                </a:lnTo>
                <a:cubicBezTo>
                  <a:pt x="3600" y="12434"/>
                  <a:pt x="3592" y="12425"/>
                  <a:pt x="3584" y="12425"/>
                </a:cubicBezTo>
                <a:cubicBezTo>
                  <a:pt x="3584" y="12417"/>
                  <a:pt x="3576" y="12409"/>
                  <a:pt x="3567" y="12409"/>
                </a:cubicBezTo>
                <a:cubicBezTo>
                  <a:pt x="3576" y="12401"/>
                  <a:pt x="3576" y="12401"/>
                  <a:pt x="3584" y="12401"/>
                </a:cubicBezTo>
                <a:close/>
                <a:moveTo>
                  <a:pt x="4420" y="12245"/>
                </a:moveTo>
                <a:lnTo>
                  <a:pt x="4477" y="12286"/>
                </a:lnTo>
                <a:cubicBezTo>
                  <a:pt x="4543" y="12352"/>
                  <a:pt x="4625" y="12409"/>
                  <a:pt x="4707" y="12442"/>
                </a:cubicBezTo>
                <a:lnTo>
                  <a:pt x="4666" y="12434"/>
                </a:lnTo>
                <a:lnTo>
                  <a:pt x="4650" y="12434"/>
                </a:lnTo>
                <a:cubicBezTo>
                  <a:pt x="4584" y="12384"/>
                  <a:pt x="4510" y="12343"/>
                  <a:pt x="4445" y="12294"/>
                </a:cubicBezTo>
                <a:cubicBezTo>
                  <a:pt x="4420" y="12278"/>
                  <a:pt x="4395" y="12261"/>
                  <a:pt x="4371" y="12245"/>
                </a:cubicBezTo>
                <a:close/>
                <a:moveTo>
                  <a:pt x="4486" y="12245"/>
                </a:moveTo>
                <a:cubicBezTo>
                  <a:pt x="4502" y="12245"/>
                  <a:pt x="4518" y="12253"/>
                  <a:pt x="4535" y="12253"/>
                </a:cubicBezTo>
                <a:lnTo>
                  <a:pt x="4551" y="12253"/>
                </a:lnTo>
                <a:lnTo>
                  <a:pt x="4584" y="12261"/>
                </a:lnTo>
                <a:cubicBezTo>
                  <a:pt x="4584" y="12270"/>
                  <a:pt x="4584" y="12270"/>
                  <a:pt x="4584" y="12278"/>
                </a:cubicBezTo>
                <a:cubicBezTo>
                  <a:pt x="4609" y="12302"/>
                  <a:pt x="4641" y="12327"/>
                  <a:pt x="4666" y="12343"/>
                </a:cubicBezTo>
                <a:cubicBezTo>
                  <a:pt x="4707" y="12360"/>
                  <a:pt x="4740" y="12376"/>
                  <a:pt x="4773" y="12401"/>
                </a:cubicBezTo>
                <a:lnTo>
                  <a:pt x="4822" y="12434"/>
                </a:lnTo>
                <a:lnTo>
                  <a:pt x="4797" y="12442"/>
                </a:lnTo>
                <a:cubicBezTo>
                  <a:pt x="4699" y="12384"/>
                  <a:pt x="4600" y="12327"/>
                  <a:pt x="4502" y="12261"/>
                </a:cubicBezTo>
                <a:lnTo>
                  <a:pt x="4486" y="12245"/>
                </a:lnTo>
                <a:close/>
                <a:moveTo>
                  <a:pt x="4961" y="12278"/>
                </a:moveTo>
                <a:lnTo>
                  <a:pt x="4961" y="12278"/>
                </a:lnTo>
                <a:cubicBezTo>
                  <a:pt x="5019" y="12302"/>
                  <a:pt x="5076" y="12343"/>
                  <a:pt x="5133" y="12376"/>
                </a:cubicBezTo>
                <a:cubicBezTo>
                  <a:pt x="5158" y="12401"/>
                  <a:pt x="5183" y="12417"/>
                  <a:pt x="5215" y="12442"/>
                </a:cubicBezTo>
                <a:lnTo>
                  <a:pt x="5183" y="12442"/>
                </a:lnTo>
                <a:cubicBezTo>
                  <a:pt x="5150" y="12425"/>
                  <a:pt x="5117" y="12401"/>
                  <a:pt x="5084" y="12376"/>
                </a:cubicBezTo>
                <a:cubicBezTo>
                  <a:pt x="5051" y="12352"/>
                  <a:pt x="5019" y="12327"/>
                  <a:pt x="4986" y="12302"/>
                </a:cubicBezTo>
                <a:lnTo>
                  <a:pt x="4961" y="12278"/>
                </a:lnTo>
                <a:close/>
                <a:moveTo>
                  <a:pt x="5355" y="12229"/>
                </a:moveTo>
                <a:cubicBezTo>
                  <a:pt x="5379" y="12237"/>
                  <a:pt x="5404" y="12253"/>
                  <a:pt x="5420" y="12261"/>
                </a:cubicBezTo>
                <a:cubicBezTo>
                  <a:pt x="5445" y="12311"/>
                  <a:pt x="5519" y="12352"/>
                  <a:pt x="5560" y="12368"/>
                </a:cubicBezTo>
                <a:cubicBezTo>
                  <a:pt x="5592" y="12384"/>
                  <a:pt x="5633" y="12409"/>
                  <a:pt x="5674" y="12425"/>
                </a:cubicBezTo>
                <a:lnTo>
                  <a:pt x="5625" y="12442"/>
                </a:lnTo>
                <a:cubicBezTo>
                  <a:pt x="5576" y="12409"/>
                  <a:pt x="5527" y="12368"/>
                  <a:pt x="5478" y="12343"/>
                </a:cubicBezTo>
                <a:cubicBezTo>
                  <a:pt x="5437" y="12311"/>
                  <a:pt x="5388" y="12294"/>
                  <a:pt x="5347" y="12270"/>
                </a:cubicBezTo>
                <a:cubicBezTo>
                  <a:pt x="5330" y="12261"/>
                  <a:pt x="5314" y="12253"/>
                  <a:pt x="5297" y="12253"/>
                </a:cubicBezTo>
                <a:cubicBezTo>
                  <a:pt x="5289" y="12253"/>
                  <a:pt x="5289" y="12245"/>
                  <a:pt x="5289" y="12237"/>
                </a:cubicBezTo>
                <a:cubicBezTo>
                  <a:pt x="5289" y="12237"/>
                  <a:pt x="5289" y="12237"/>
                  <a:pt x="5297" y="12229"/>
                </a:cubicBezTo>
                <a:close/>
                <a:moveTo>
                  <a:pt x="2190" y="12376"/>
                </a:moveTo>
                <a:cubicBezTo>
                  <a:pt x="2206" y="12384"/>
                  <a:pt x="2223" y="12401"/>
                  <a:pt x="2231" y="12409"/>
                </a:cubicBezTo>
                <a:cubicBezTo>
                  <a:pt x="2239" y="12417"/>
                  <a:pt x="2239" y="12434"/>
                  <a:pt x="2247" y="12442"/>
                </a:cubicBezTo>
                <a:cubicBezTo>
                  <a:pt x="2247" y="12442"/>
                  <a:pt x="2255" y="12450"/>
                  <a:pt x="2255" y="12450"/>
                </a:cubicBezTo>
                <a:lnTo>
                  <a:pt x="2190" y="12450"/>
                </a:lnTo>
                <a:lnTo>
                  <a:pt x="2190" y="12442"/>
                </a:lnTo>
                <a:cubicBezTo>
                  <a:pt x="2190" y="12434"/>
                  <a:pt x="2174" y="12425"/>
                  <a:pt x="2174" y="12409"/>
                </a:cubicBezTo>
                <a:cubicBezTo>
                  <a:pt x="2182" y="12401"/>
                  <a:pt x="2190" y="12393"/>
                  <a:pt x="2190" y="12376"/>
                </a:cubicBezTo>
                <a:close/>
                <a:moveTo>
                  <a:pt x="2780" y="12229"/>
                </a:moveTo>
                <a:cubicBezTo>
                  <a:pt x="2805" y="12229"/>
                  <a:pt x="2821" y="12237"/>
                  <a:pt x="2838" y="12245"/>
                </a:cubicBezTo>
                <a:cubicBezTo>
                  <a:pt x="2854" y="12278"/>
                  <a:pt x="2879" y="12302"/>
                  <a:pt x="2903" y="12327"/>
                </a:cubicBezTo>
                <a:cubicBezTo>
                  <a:pt x="2928" y="12360"/>
                  <a:pt x="2969" y="12384"/>
                  <a:pt x="3002" y="12409"/>
                </a:cubicBezTo>
                <a:cubicBezTo>
                  <a:pt x="3010" y="12417"/>
                  <a:pt x="3018" y="12425"/>
                  <a:pt x="3026" y="12442"/>
                </a:cubicBezTo>
                <a:cubicBezTo>
                  <a:pt x="3018" y="12442"/>
                  <a:pt x="3010" y="12442"/>
                  <a:pt x="2993" y="12450"/>
                </a:cubicBezTo>
                <a:lnTo>
                  <a:pt x="2985" y="12442"/>
                </a:lnTo>
                <a:lnTo>
                  <a:pt x="2977" y="12434"/>
                </a:lnTo>
                <a:cubicBezTo>
                  <a:pt x="2936" y="12393"/>
                  <a:pt x="2895" y="12343"/>
                  <a:pt x="2854" y="12302"/>
                </a:cubicBezTo>
                <a:cubicBezTo>
                  <a:pt x="2829" y="12278"/>
                  <a:pt x="2805" y="12245"/>
                  <a:pt x="2772" y="12229"/>
                </a:cubicBezTo>
                <a:close/>
                <a:moveTo>
                  <a:pt x="3361" y="12391"/>
                </a:moveTo>
                <a:cubicBezTo>
                  <a:pt x="3361" y="12392"/>
                  <a:pt x="3362" y="12392"/>
                  <a:pt x="3362" y="12393"/>
                </a:cubicBezTo>
                <a:cubicBezTo>
                  <a:pt x="3387" y="12409"/>
                  <a:pt x="3412" y="12434"/>
                  <a:pt x="3444" y="12450"/>
                </a:cubicBezTo>
                <a:cubicBezTo>
                  <a:pt x="3439" y="12450"/>
                  <a:pt x="3437" y="12446"/>
                  <a:pt x="3436" y="12446"/>
                </a:cubicBezTo>
                <a:cubicBezTo>
                  <a:pt x="3436" y="12446"/>
                  <a:pt x="3436" y="12447"/>
                  <a:pt x="3436" y="12450"/>
                </a:cubicBezTo>
                <a:lnTo>
                  <a:pt x="3420" y="12450"/>
                </a:lnTo>
                <a:lnTo>
                  <a:pt x="3395" y="12434"/>
                </a:lnTo>
                <a:cubicBezTo>
                  <a:pt x="3381" y="12420"/>
                  <a:pt x="3373" y="12405"/>
                  <a:pt x="3361" y="12391"/>
                </a:cubicBezTo>
                <a:close/>
                <a:moveTo>
                  <a:pt x="2870" y="12229"/>
                </a:moveTo>
                <a:cubicBezTo>
                  <a:pt x="2920" y="12245"/>
                  <a:pt x="2961" y="12270"/>
                  <a:pt x="3002" y="12302"/>
                </a:cubicBezTo>
                <a:cubicBezTo>
                  <a:pt x="3034" y="12352"/>
                  <a:pt x="3084" y="12393"/>
                  <a:pt x="3125" y="12434"/>
                </a:cubicBezTo>
                <a:lnTo>
                  <a:pt x="3157" y="12458"/>
                </a:lnTo>
                <a:lnTo>
                  <a:pt x="3125" y="12450"/>
                </a:lnTo>
                <a:cubicBezTo>
                  <a:pt x="3067" y="12393"/>
                  <a:pt x="3002" y="12343"/>
                  <a:pt x="2944" y="12286"/>
                </a:cubicBezTo>
                <a:cubicBezTo>
                  <a:pt x="2920" y="12270"/>
                  <a:pt x="2895" y="12245"/>
                  <a:pt x="2870" y="12229"/>
                </a:cubicBezTo>
                <a:close/>
                <a:moveTo>
                  <a:pt x="3018" y="12261"/>
                </a:moveTo>
                <a:cubicBezTo>
                  <a:pt x="3092" y="12343"/>
                  <a:pt x="3174" y="12409"/>
                  <a:pt x="3264" y="12466"/>
                </a:cubicBezTo>
                <a:lnTo>
                  <a:pt x="3248" y="12466"/>
                </a:lnTo>
                <a:lnTo>
                  <a:pt x="3198" y="12434"/>
                </a:lnTo>
                <a:cubicBezTo>
                  <a:pt x="3149" y="12393"/>
                  <a:pt x="3092" y="12343"/>
                  <a:pt x="3051" y="12302"/>
                </a:cubicBezTo>
                <a:lnTo>
                  <a:pt x="3018" y="12278"/>
                </a:lnTo>
                <a:lnTo>
                  <a:pt x="3010" y="12261"/>
                </a:lnTo>
                <a:close/>
                <a:moveTo>
                  <a:pt x="3018" y="12204"/>
                </a:moveTo>
                <a:lnTo>
                  <a:pt x="3018" y="12204"/>
                </a:lnTo>
                <a:cubicBezTo>
                  <a:pt x="3067" y="12212"/>
                  <a:pt x="3108" y="12237"/>
                  <a:pt x="3149" y="12278"/>
                </a:cubicBezTo>
                <a:cubicBezTo>
                  <a:pt x="3174" y="12302"/>
                  <a:pt x="3198" y="12327"/>
                  <a:pt x="3223" y="12343"/>
                </a:cubicBezTo>
                <a:lnTo>
                  <a:pt x="3362" y="12458"/>
                </a:lnTo>
                <a:lnTo>
                  <a:pt x="3330" y="12466"/>
                </a:lnTo>
                <a:cubicBezTo>
                  <a:pt x="3264" y="12401"/>
                  <a:pt x="3207" y="12335"/>
                  <a:pt x="3133" y="12286"/>
                </a:cubicBezTo>
                <a:cubicBezTo>
                  <a:pt x="3100" y="12261"/>
                  <a:pt x="3067" y="12245"/>
                  <a:pt x="3034" y="12237"/>
                </a:cubicBezTo>
                <a:lnTo>
                  <a:pt x="3018" y="12204"/>
                </a:lnTo>
                <a:close/>
                <a:moveTo>
                  <a:pt x="2354" y="12196"/>
                </a:moveTo>
                <a:lnTo>
                  <a:pt x="2354" y="12196"/>
                </a:lnTo>
                <a:cubicBezTo>
                  <a:pt x="2378" y="12229"/>
                  <a:pt x="2403" y="12261"/>
                  <a:pt x="2419" y="12302"/>
                </a:cubicBezTo>
                <a:cubicBezTo>
                  <a:pt x="2452" y="12352"/>
                  <a:pt x="2485" y="12401"/>
                  <a:pt x="2518" y="12450"/>
                </a:cubicBezTo>
                <a:lnTo>
                  <a:pt x="2526" y="12475"/>
                </a:lnTo>
                <a:lnTo>
                  <a:pt x="2501" y="12466"/>
                </a:lnTo>
                <a:cubicBezTo>
                  <a:pt x="2485" y="12442"/>
                  <a:pt x="2469" y="12417"/>
                  <a:pt x="2452" y="12393"/>
                </a:cubicBezTo>
                <a:lnTo>
                  <a:pt x="2436" y="12376"/>
                </a:lnTo>
                <a:cubicBezTo>
                  <a:pt x="2436" y="12360"/>
                  <a:pt x="2436" y="12352"/>
                  <a:pt x="2428" y="12335"/>
                </a:cubicBezTo>
                <a:cubicBezTo>
                  <a:pt x="2419" y="12327"/>
                  <a:pt x="2411" y="12311"/>
                  <a:pt x="2395" y="12302"/>
                </a:cubicBezTo>
                <a:cubicBezTo>
                  <a:pt x="2387" y="12286"/>
                  <a:pt x="2378" y="12261"/>
                  <a:pt x="2370" y="12245"/>
                </a:cubicBezTo>
                <a:cubicBezTo>
                  <a:pt x="2370" y="12229"/>
                  <a:pt x="2362" y="12212"/>
                  <a:pt x="2354" y="12196"/>
                </a:cubicBezTo>
                <a:close/>
                <a:moveTo>
                  <a:pt x="2510" y="12335"/>
                </a:moveTo>
                <a:lnTo>
                  <a:pt x="2510" y="12335"/>
                </a:lnTo>
                <a:cubicBezTo>
                  <a:pt x="2526" y="12360"/>
                  <a:pt x="2542" y="12376"/>
                  <a:pt x="2567" y="12393"/>
                </a:cubicBezTo>
                <a:cubicBezTo>
                  <a:pt x="2567" y="12409"/>
                  <a:pt x="2567" y="12425"/>
                  <a:pt x="2575" y="12434"/>
                </a:cubicBezTo>
                <a:cubicBezTo>
                  <a:pt x="2579" y="12438"/>
                  <a:pt x="2583" y="12440"/>
                  <a:pt x="2588" y="12440"/>
                </a:cubicBezTo>
                <a:cubicBezTo>
                  <a:pt x="2592" y="12440"/>
                  <a:pt x="2596" y="12438"/>
                  <a:pt x="2600" y="12434"/>
                </a:cubicBezTo>
                <a:lnTo>
                  <a:pt x="2633" y="12466"/>
                </a:lnTo>
                <a:cubicBezTo>
                  <a:pt x="2633" y="12466"/>
                  <a:pt x="2633" y="12475"/>
                  <a:pt x="2633" y="12475"/>
                </a:cubicBezTo>
                <a:lnTo>
                  <a:pt x="2567" y="12466"/>
                </a:lnTo>
                <a:lnTo>
                  <a:pt x="2542" y="12417"/>
                </a:lnTo>
                <a:lnTo>
                  <a:pt x="2534" y="12401"/>
                </a:lnTo>
                <a:cubicBezTo>
                  <a:pt x="2526" y="12384"/>
                  <a:pt x="2518" y="12360"/>
                  <a:pt x="2510" y="12335"/>
                </a:cubicBezTo>
                <a:close/>
                <a:moveTo>
                  <a:pt x="2641" y="12302"/>
                </a:moveTo>
                <a:cubicBezTo>
                  <a:pt x="2649" y="12319"/>
                  <a:pt x="2665" y="12327"/>
                  <a:pt x="2682" y="12343"/>
                </a:cubicBezTo>
                <a:cubicBezTo>
                  <a:pt x="2715" y="12384"/>
                  <a:pt x="2756" y="12425"/>
                  <a:pt x="2788" y="12475"/>
                </a:cubicBezTo>
                <a:lnTo>
                  <a:pt x="2764" y="12475"/>
                </a:lnTo>
                <a:cubicBezTo>
                  <a:pt x="2731" y="12442"/>
                  <a:pt x="2706" y="12409"/>
                  <a:pt x="2682" y="12368"/>
                </a:cubicBezTo>
                <a:lnTo>
                  <a:pt x="2649" y="12327"/>
                </a:lnTo>
                <a:cubicBezTo>
                  <a:pt x="2641" y="12319"/>
                  <a:pt x="2641" y="12311"/>
                  <a:pt x="2641" y="12302"/>
                </a:cubicBezTo>
                <a:close/>
                <a:moveTo>
                  <a:pt x="2641" y="12229"/>
                </a:moveTo>
                <a:lnTo>
                  <a:pt x="2641" y="12229"/>
                </a:lnTo>
                <a:cubicBezTo>
                  <a:pt x="2665" y="12245"/>
                  <a:pt x="2690" y="12261"/>
                  <a:pt x="2715" y="12278"/>
                </a:cubicBezTo>
                <a:cubicBezTo>
                  <a:pt x="2739" y="12319"/>
                  <a:pt x="2772" y="12352"/>
                  <a:pt x="2813" y="12384"/>
                </a:cubicBezTo>
                <a:lnTo>
                  <a:pt x="2838" y="12401"/>
                </a:lnTo>
                <a:cubicBezTo>
                  <a:pt x="2854" y="12425"/>
                  <a:pt x="2870" y="12442"/>
                  <a:pt x="2895" y="12466"/>
                </a:cubicBezTo>
                <a:cubicBezTo>
                  <a:pt x="2879" y="12466"/>
                  <a:pt x="2862" y="12475"/>
                  <a:pt x="2846" y="12475"/>
                </a:cubicBezTo>
                <a:lnTo>
                  <a:pt x="2838" y="12475"/>
                </a:lnTo>
                <a:cubicBezTo>
                  <a:pt x="2829" y="12466"/>
                  <a:pt x="2829" y="12450"/>
                  <a:pt x="2821" y="12442"/>
                </a:cubicBezTo>
                <a:cubicBezTo>
                  <a:pt x="2797" y="12417"/>
                  <a:pt x="2764" y="12393"/>
                  <a:pt x="2739" y="12368"/>
                </a:cubicBezTo>
                <a:cubicBezTo>
                  <a:pt x="2715" y="12343"/>
                  <a:pt x="2698" y="12319"/>
                  <a:pt x="2682" y="12286"/>
                </a:cubicBezTo>
                <a:cubicBezTo>
                  <a:pt x="2665" y="12270"/>
                  <a:pt x="2657" y="12245"/>
                  <a:pt x="2641" y="12229"/>
                </a:cubicBezTo>
                <a:close/>
                <a:moveTo>
                  <a:pt x="7103" y="1"/>
                </a:moveTo>
                <a:cubicBezTo>
                  <a:pt x="7035" y="1"/>
                  <a:pt x="7001" y="99"/>
                  <a:pt x="7060" y="143"/>
                </a:cubicBezTo>
                <a:cubicBezTo>
                  <a:pt x="7085" y="266"/>
                  <a:pt x="7117" y="381"/>
                  <a:pt x="7158" y="504"/>
                </a:cubicBezTo>
                <a:cubicBezTo>
                  <a:pt x="7208" y="627"/>
                  <a:pt x="7249" y="758"/>
                  <a:pt x="7257" y="889"/>
                </a:cubicBezTo>
                <a:cubicBezTo>
                  <a:pt x="7273" y="1004"/>
                  <a:pt x="7306" y="1119"/>
                  <a:pt x="7355" y="1226"/>
                </a:cubicBezTo>
                <a:cubicBezTo>
                  <a:pt x="7380" y="1349"/>
                  <a:pt x="7404" y="1472"/>
                  <a:pt x="7413" y="1603"/>
                </a:cubicBezTo>
                <a:cubicBezTo>
                  <a:pt x="7429" y="1660"/>
                  <a:pt x="7445" y="1726"/>
                  <a:pt x="7462" y="1783"/>
                </a:cubicBezTo>
                <a:cubicBezTo>
                  <a:pt x="7486" y="1841"/>
                  <a:pt x="7495" y="1906"/>
                  <a:pt x="7495" y="1963"/>
                </a:cubicBezTo>
                <a:cubicBezTo>
                  <a:pt x="7503" y="2078"/>
                  <a:pt x="7519" y="2185"/>
                  <a:pt x="7544" y="2291"/>
                </a:cubicBezTo>
                <a:cubicBezTo>
                  <a:pt x="7560" y="2373"/>
                  <a:pt x="7585" y="2447"/>
                  <a:pt x="7593" y="2529"/>
                </a:cubicBezTo>
                <a:cubicBezTo>
                  <a:pt x="7593" y="2587"/>
                  <a:pt x="7601" y="2652"/>
                  <a:pt x="7609" y="2710"/>
                </a:cubicBezTo>
                <a:cubicBezTo>
                  <a:pt x="7618" y="2734"/>
                  <a:pt x="7626" y="2759"/>
                  <a:pt x="7642" y="2783"/>
                </a:cubicBezTo>
                <a:cubicBezTo>
                  <a:pt x="7568" y="2882"/>
                  <a:pt x="7495" y="2988"/>
                  <a:pt x="7413" y="3087"/>
                </a:cubicBezTo>
                <a:cubicBezTo>
                  <a:pt x="7380" y="3128"/>
                  <a:pt x="7355" y="3177"/>
                  <a:pt x="7322" y="3218"/>
                </a:cubicBezTo>
                <a:cubicBezTo>
                  <a:pt x="7314" y="3193"/>
                  <a:pt x="7306" y="3169"/>
                  <a:pt x="7290" y="3136"/>
                </a:cubicBezTo>
                <a:cubicBezTo>
                  <a:pt x="7257" y="3062"/>
                  <a:pt x="7232" y="2980"/>
                  <a:pt x="7191" y="2906"/>
                </a:cubicBezTo>
                <a:cubicBezTo>
                  <a:pt x="7109" y="2734"/>
                  <a:pt x="7068" y="2546"/>
                  <a:pt x="7003" y="2365"/>
                </a:cubicBezTo>
                <a:cubicBezTo>
                  <a:pt x="6937" y="2185"/>
                  <a:pt x="6880" y="2013"/>
                  <a:pt x="6822" y="1841"/>
                </a:cubicBezTo>
                <a:cubicBezTo>
                  <a:pt x="6765" y="1660"/>
                  <a:pt x="6642" y="1488"/>
                  <a:pt x="6634" y="1291"/>
                </a:cubicBezTo>
                <a:cubicBezTo>
                  <a:pt x="6630" y="1258"/>
                  <a:pt x="6603" y="1242"/>
                  <a:pt x="6576" y="1242"/>
                </a:cubicBezTo>
                <a:cubicBezTo>
                  <a:pt x="6550" y="1242"/>
                  <a:pt x="6523" y="1258"/>
                  <a:pt x="6519" y="1291"/>
                </a:cubicBezTo>
                <a:cubicBezTo>
                  <a:pt x="6519" y="1463"/>
                  <a:pt x="6626" y="1636"/>
                  <a:pt x="6691" y="1783"/>
                </a:cubicBezTo>
                <a:cubicBezTo>
                  <a:pt x="6773" y="1963"/>
                  <a:pt x="6822" y="2160"/>
                  <a:pt x="6896" y="2341"/>
                </a:cubicBezTo>
                <a:cubicBezTo>
                  <a:pt x="6978" y="2529"/>
                  <a:pt x="7003" y="2693"/>
                  <a:pt x="7076" y="2857"/>
                </a:cubicBezTo>
                <a:cubicBezTo>
                  <a:pt x="7142" y="3005"/>
                  <a:pt x="7199" y="3161"/>
                  <a:pt x="7281" y="3308"/>
                </a:cubicBezTo>
                <a:cubicBezTo>
                  <a:pt x="7224" y="3415"/>
                  <a:pt x="7150" y="3497"/>
                  <a:pt x="7093" y="3595"/>
                </a:cubicBezTo>
                <a:cubicBezTo>
                  <a:pt x="7044" y="3677"/>
                  <a:pt x="6986" y="3759"/>
                  <a:pt x="6929" y="3841"/>
                </a:cubicBezTo>
                <a:lnTo>
                  <a:pt x="6913" y="3857"/>
                </a:lnTo>
                <a:cubicBezTo>
                  <a:pt x="6847" y="3595"/>
                  <a:pt x="6650" y="3366"/>
                  <a:pt x="6527" y="3128"/>
                </a:cubicBezTo>
                <a:cubicBezTo>
                  <a:pt x="6462" y="2997"/>
                  <a:pt x="6404" y="2857"/>
                  <a:pt x="6355" y="2718"/>
                </a:cubicBezTo>
                <a:cubicBezTo>
                  <a:pt x="6306" y="2587"/>
                  <a:pt x="6207" y="2464"/>
                  <a:pt x="6150" y="2332"/>
                </a:cubicBezTo>
                <a:cubicBezTo>
                  <a:pt x="6101" y="2201"/>
                  <a:pt x="6043" y="2054"/>
                  <a:pt x="5978" y="1914"/>
                </a:cubicBezTo>
                <a:cubicBezTo>
                  <a:pt x="5920" y="1775"/>
                  <a:pt x="5822" y="1652"/>
                  <a:pt x="5756" y="1513"/>
                </a:cubicBezTo>
                <a:cubicBezTo>
                  <a:pt x="5715" y="1439"/>
                  <a:pt x="5699" y="1357"/>
                  <a:pt x="5666" y="1275"/>
                </a:cubicBezTo>
                <a:cubicBezTo>
                  <a:pt x="5642" y="1217"/>
                  <a:pt x="5609" y="1160"/>
                  <a:pt x="5576" y="1094"/>
                </a:cubicBezTo>
                <a:cubicBezTo>
                  <a:pt x="5543" y="1037"/>
                  <a:pt x="5510" y="955"/>
                  <a:pt x="5469" y="889"/>
                </a:cubicBezTo>
                <a:cubicBezTo>
                  <a:pt x="5461" y="873"/>
                  <a:pt x="5404" y="717"/>
                  <a:pt x="5404" y="717"/>
                </a:cubicBezTo>
                <a:cubicBezTo>
                  <a:pt x="5412" y="701"/>
                  <a:pt x="5404" y="676"/>
                  <a:pt x="5379" y="676"/>
                </a:cubicBezTo>
                <a:lnTo>
                  <a:pt x="5363" y="668"/>
                </a:lnTo>
                <a:cubicBezTo>
                  <a:pt x="5360" y="667"/>
                  <a:pt x="5356" y="666"/>
                  <a:pt x="5353" y="666"/>
                </a:cubicBezTo>
                <a:cubicBezTo>
                  <a:pt x="5332" y="666"/>
                  <a:pt x="5314" y="688"/>
                  <a:pt x="5314" y="709"/>
                </a:cubicBezTo>
                <a:cubicBezTo>
                  <a:pt x="5338" y="840"/>
                  <a:pt x="5379" y="971"/>
                  <a:pt x="5445" y="1086"/>
                </a:cubicBezTo>
                <a:cubicBezTo>
                  <a:pt x="5469" y="1152"/>
                  <a:pt x="5502" y="1209"/>
                  <a:pt x="5535" y="1267"/>
                </a:cubicBezTo>
                <a:cubicBezTo>
                  <a:pt x="5568" y="1332"/>
                  <a:pt x="5592" y="1422"/>
                  <a:pt x="5617" y="1496"/>
                </a:cubicBezTo>
                <a:cubicBezTo>
                  <a:pt x="5691" y="1636"/>
                  <a:pt x="5773" y="1767"/>
                  <a:pt x="5855" y="1898"/>
                </a:cubicBezTo>
                <a:cubicBezTo>
                  <a:pt x="5929" y="2029"/>
                  <a:pt x="5978" y="2185"/>
                  <a:pt x="6035" y="2324"/>
                </a:cubicBezTo>
                <a:cubicBezTo>
                  <a:pt x="6093" y="2464"/>
                  <a:pt x="6175" y="2587"/>
                  <a:pt x="6240" y="2718"/>
                </a:cubicBezTo>
                <a:cubicBezTo>
                  <a:pt x="6298" y="2849"/>
                  <a:pt x="6339" y="2988"/>
                  <a:pt x="6396" y="3120"/>
                </a:cubicBezTo>
                <a:cubicBezTo>
                  <a:pt x="6519" y="3398"/>
                  <a:pt x="6781" y="3652"/>
                  <a:pt x="6831" y="3964"/>
                </a:cubicBezTo>
                <a:cubicBezTo>
                  <a:pt x="6806" y="3997"/>
                  <a:pt x="6790" y="4030"/>
                  <a:pt x="6765" y="4062"/>
                </a:cubicBezTo>
                <a:cubicBezTo>
                  <a:pt x="6724" y="4144"/>
                  <a:pt x="6683" y="4226"/>
                  <a:pt x="6634" y="4308"/>
                </a:cubicBezTo>
                <a:cubicBezTo>
                  <a:pt x="6617" y="4259"/>
                  <a:pt x="6576" y="4226"/>
                  <a:pt x="6560" y="4177"/>
                </a:cubicBezTo>
                <a:cubicBezTo>
                  <a:pt x="6494" y="4062"/>
                  <a:pt x="6437" y="3939"/>
                  <a:pt x="6363" y="3833"/>
                </a:cubicBezTo>
                <a:cubicBezTo>
                  <a:pt x="6207" y="3595"/>
                  <a:pt x="6084" y="3333"/>
                  <a:pt x="5945" y="3087"/>
                </a:cubicBezTo>
                <a:cubicBezTo>
                  <a:pt x="5888" y="2980"/>
                  <a:pt x="5806" y="2890"/>
                  <a:pt x="5748" y="2783"/>
                </a:cubicBezTo>
                <a:cubicBezTo>
                  <a:pt x="5691" y="2693"/>
                  <a:pt x="5633" y="2603"/>
                  <a:pt x="5568" y="2513"/>
                </a:cubicBezTo>
                <a:cubicBezTo>
                  <a:pt x="5494" y="2406"/>
                  <a:pt x="5437" y="2300"/>
                  <a:pt x="5379" y="2185"/>
                </a:cubicBezTo>
                <a:cubicBezTo>
                  <a:pt x="5363" y="2144"/>
                  <a:pt x="5330" y="2095"/>
                  <a:pt x="5297" y="2054"/>
                </a:cubicBezTo>
                <a:cubicBezTo>
                  <a:pt x="5281" y="2021"/>
                  <a:pt x="5256" y="1996"/>
                  <a:pt x="5232" y="1963"/>
                </a:cubicBezTo>
                <a:cubicBezTo>
                  <a:pt x="5224" y="1955"/>
                  <a:pt x="5207" y="1955"/>
                  <a:pt x="5191" y="1955"/>
                </a:cubicBezTo>
                <a:lnTo>
                  <a:pt x="5174" y="1963"/>
                </a:lnTo>
                <a:cubicBezTo>
                  <a:pt x="5150" y="1980"/>
                  <a:pt x="5142" y="2013"/>
                  <a:pt x="5150" y="2037"/>
                </a:cubicBezTo>
                <a:cubicBezTo>
                  <a:pt x="5166" y="2119"/>
                  <a:pt x="5240" y="2177"/>
                  <a:pt x="5273" y="2250"/>
                </a:cubicBezTo>
                <a:cubicBezTo>
                  <a:pt x="5322" y="2357"/>
                  <a:pt x="5379" y="2455"/>
                  <a:pt x="5437" y="2554"/>
                </a:cubicBezTo>
                <a:cubicBezTo>
                  <a:pt x="5494" y="2644"/>
                  <a:pt x="5568" y="2726"/>
                  <a:pt x="5617" y="2816"/>
                </a:cubicBezTo>
                <a:cubicBezTo>
                  <a:pt x="5666" y="2915"/>
                  <a:pt x="5740" y="3013"/>
                  <a:pt x="5806" y="3111"/>
                </a:cubicBezTo>
                <a:cubicBezTo>
                  <a:pt x="5937" y="3316"/>
                  <a:pt x="6035" y="3546"/>
                  <a:pt x="6166" y="3759"/>
                </a:cubicBezTo>
                <a:cubicBezTo>
                  <a:pt x="6232" y="3882"/>
                  <a:pt x="6314" y="3989"/>
                  <a:pt x="6380" y="4103"/>
                </a:cubicBezTo>
                <a:cubicBezTo>
                  <a:pt x="6412" y="4153"/>
                  <a:pt x="6429" y="4210"/>
                  <a:pt x="6453" y="4259"/>
                </a:cubicBezTo>
                <a:cubicBezTo>
                  <a:pt x="6486" y="4300"/>
                  <a:pt x="6519" y="4341"/>
                  <a:pt x="6544" y="4390"/>
                </a:cubicBezTo>
                <a:cubicBezTo>
                  <a:pt x="6544" y="4399"/>
                  <a:pt x="6552" y="4407"/>
                  <a:pt x="6560" y="4415"/>
                </a:cubicBezTo>
                <a:cubicBezTo>
                  <a:pt x="6503" y="4472"/>
                  <a:pt x="6453" y="4538"/>
                  <a:pt x="6412" y="4604"/>
                </a:cubicBezTo>
                <a:cubicBezTo>
                  <a:pt x="6380" y="4669"/>
                  <a:pt x="6355" y="4727"/>
                  <a:pt x="6330" y="4792"/>
                </a:cubicBezTo>
                <a:cubicBezTo>
                  <a:pt x="6306" y="4743"/>
                  <a:pt x="6281" y="4702"/>
                  <a:pt x="6257" y="4669"/>
                </a:cubicBezTo>
                <a:cubicBezTo>
                  <a:pt x="6216" y="4595"/>
                  <a:pt x="6166" y="4530"/>
                  <a:pt x="6117" y="4464"/>
                </a:cubicBezTo>
                <a:cubicBezTo>
                  <a:pt x="6019" y="4325"/>
                  <a:pt x="5879" y="4235"/>
                  <a:pt x="5781" y="4103"/>
                </a:cubicBezTo>
                <a:cubicBezTo>
                  <a:pt x="5683" y="3964"/>
                  <a:pt x="5601" y="3792"/>
                  <a:pt x="5494" y="3661"/>
                </a:cubicBezTo>
                <a:cubicBezTo>
                  <a:pt x="5437" y="3595"/>
                  <a:pt x="5379" y="3521"/>
                  <a:pt x="5330" y="3448"/>
                </a:cubicBezTo>
                <a:cubicBezTo>
                  <a:pt x="5273" y="3366"/>
                  <a:pt x="5240" y="3284"/>
                  <a:pt x="5174" y="3202"/>
                </a:cubicBezTo>
                <a:cubicBezTo>
                  <a:pt x="5125" y="3136"/>
                  <a:pt x="5068" y="3062"/>
                  <a:pt x="5027" y="2980"/>
                </a:cubicBezTo>
                <a:cubicBezTo>
                  <a:pt x="4994" y="2906"/>
                  <a:pt x="4953" y="2841"/>
                  <a:pt x="4912" y="2775"/>
                </a:cubicBezTo>
                <a:cubicBezTo>
                  <a:pt x="4805" y="2628"/>
                  <a:pt x="4666" y="2521"/>
                  <a:pt x="4576" y="2365"/>
                </a:cubicBezTo>
                <a:cubicBezTo>
                  <a:pt x="4469" y="2226"/>
                  <a:pt x="4363" y="2078"/>
                  <a:pt x="4281" y="1922"/>
                </a:cubicBezTo>
                <a:cubicBezTo>
                  <a:pt x="4256" y="1849"/>
                  <a:pt x="4231" y="1783"/>
                  <a:pt x="4199" y="1718"/>
                </a:cubicBezTo>
                <a:cubicBezTo>
                  <a:pt x="4166" y="1668"/>
                  <a:pt x="4117" y="1627"/>
                  <a:pt x="4059" y="1611"/>
                </a:cubicBezTo>
                <a:cubicBezTo>
                  <a:pt x="4048" y="1604"/>
                  <a:pt x="4036" y="1601"/>
                  <a:pt x="4025" y="1601"/>
                </a:cubicBezTo>
                <a:cubicBezTo>
                  <a:pt x="3972" y="1601"/>
                  <a:pt x="3930" y="1670"/>
                  <a:pt x="3977" y="1718"/>
                </a:cubicBezTo>
                <a:cubicBezTo>
                  <a:pt x="4002" y="1734"/>
                  <a:pt x="4035" y="1759"/>
                  <a:pt x="4059" y="1775"/>
                </a:cubicBezTo>
                <a:cubicBezTo>
                  <a:pt x="4084" y="1808"/>
                  <a:pt x="4108" y="1849"/>
                  <a:pt x="4108" y="1890"/>
                </a:cubicBezTo>
                <a:cubicBezTo>
                  <a:pt x="4133" y="1947"/>
                  <a:pt x="4158" y="2004"/>
                  <a:pt x="4190" y="2054"/>
                </a:cubicBezTo>
                <a:cubicBezTo>
                  <a:pt x="4281" y="2201"/>
                  <a:pt x="4387" y="2341"/>
                  <a:pt x="4494" y="2480"/>
                </a:cubicBezTo>
                <a:cubicBezTo>
                  <a:pt x="4609" y="2619"/>
                  <a:pt x="4756" y="2734"/>
                  <a:pt x="4846" y="2890"/>
                </a:cubicBezTo>
                <a:cubicBezTo>
                  <a:pt x="4896" y="2964"/>
                  <a:pt x="4928" y="3046"/>
                  <a:pt x="4978" y="3120"/>
                </a:cubicBezTo>
                <a:cubicBezTo>
                  <a:pt x="5027" y="3193"/>
                  <a:pt x="5092" y="3267"/>
                  <a:pt x="5142" y="3341"/>
                </a:cubicBezTo>
                <a:cubicBezTo>
                  <a:pt x="5191" y="3423"/>
                  <a:pt x="5224" y="3497"/>
                  <a:pt x="5273" y="3562"/>
                </a:cubicBezTo>
                <a:cubicBezTo>
                  <a:pt x="5330" y="3636"/>
                  <a:pt x="5388" y="3693"/>
                  <a:pt x="5437" y="3767"/>
                </a:cubicBezTo>
                <a:cubicBezTo>
                  <a:pt x="5543" y="3923"/>
                  <a:pt x="5633" y="4079"/>
                  <a:pt x="5756" y="4226"/>
                </a:cubicBezTo>
                <a:cubicBezTo>
                  <a:pt x="5855" y="4349"/>
                  <a:pt x="5986" y="4431"/>
                  <a:pt x="6084" y="4563"/>
                </a:cubicBezTo>
                <a:cubicBezTo>
                  <a:pt x="6134" y="4636"/>
                  <a:pt x="6191" y="4702"/>
                  <a:pt x="6240" y="4768"/>
                </a:cubicBezTo>
                <a:cubicBezTo>
                  <a:pt x="6257" y="4800"/>
                  <a:pt x="6273" y="4825"/>
                  <a:pt x="6289" y="4850"/>
                </a:cubicBezTo>
                <a:lnTo>
                  <a:pt x="6273" y="4891"/>
                </a:lnTo>
                <a:cubicBezTo>
                  <a:pt x="6216" y="4989"/>
                  <a:pt x="6150" y="5096"/>
                  <a:pt x="6093" y="5194"/>
                </a:cubicBezTo>
                <a:lnTo>
                  <a:pt x="6052" y="5259"/>
                </a:lnTo>
                <a:cubicBezTo>
                  <a:pt x="6002" y="5186"/>
                  <a:pt x="5953" y="5112"/>
                  <a:pt x="5896" y="5046"/>
                </a:cubicBezTo>
                <a:cubicBezTo>
                  <a:pt x="5781" y="4940"/>
                  <a:pt x="5674" y="4817"/>
                  <a:pt x="5568" y="4694"/>
                </a:cubicBezTo>
                <a:cubicBezTo>
                  <a:pt x="5355" y="4464"/>
                  <a:pt x="5166" y="4210"/>
                  <a:pt x="4937" y="3997"/>
                </a:cubicBezTo>
                <a:cubicBezTo>
                  <a:pt x="4838" y="3890"/>
                  <a:pt x="4740" y="3775"/>
                  <a:pt x="4658" y="3661"/>
                </a:cubicBezTo>
                <a:cubicBezTo>
                  <a:pt x="4551" y="3521"/>
                  <a:pt x="4428" y="3398"/>
                  <a:pt x="4322" y="3259"/>
                </a:cubicBezTo>
                <a:cubicBezTo>
                  <a:pt x="4231" y="3152"/>
                  <a:pt x="4125" y="3070"/>
                  <a:pt x="4035" y="2956"/>
                </a:cubicBezTo>
                <a:cubicBezTo>
                  <a:pt x="3994" y="2898"/>
                  <a:pt x="3953" y="2841"/>
                  <a:pt x="3895" y="2792"/>
                </a:cubicBezTo>
                <a:cubicBezTo>
                  <a:pt x="3838" y="2726"/>
                  <a:pt x="3797" y="2652"/>
                  <a:pt x="3740" y="2595"/>
                </a:cubicBezTo>
                <a:cubicBezTo>
                  <a:pt x="3727" y="2584"/>
                  <a:pt x="3713" y="2580"/>
                  <a:pt x="3699" y="2580"/>
                </a:cubicBezTo>
                <a:cubicBezTo>
                  <a:pt x="3662" y="2580"/>
                  <a:pt x="3631" y="2616"/>
                  <a:pt x="3649" y="2652"/>
                </a:cubicBezTo>
                <a:cubicBezTo>
                  <a:pt x="3690" y="2726"/>
                  <a:pt x="3740" y="2783"/>
                  <a:pt x="3797" y="2833"/>
                </a:cubicBezTo>
                <a:cubicBezTo>
                  <a:pt x="3862" y="2898"/>
                  <a:pt x="3920" y="2964"/>
                  <a:pt x="3977" y="3038"/>
                </a:cubicBezTo>
                <a:cubicBezTo>
                  <a:pt x="4067" y="3161"/>
                  <a:pt x="4199" y="3251"/>
                  <a:pt x="4289" y="3374"/>
                </a:cubicBezTo>
                <a:cubicBezTo>
                  <a:pt x="4387" y="3505"/>
                  <a:pt x="4494" y="3603"/>
                  <a:pt x="4584" y="3726"/>
                </a:cubicBezTo>
                <a:cubicBezTo>
                  <a:pt x="4682" y="3857"/>
                  <a:pt x="4781" y="3980"/>
                  <a:pt x="4896" y="4095"/>
                </a:cubicBezTo>
                <a:cubicBezTo>
                  <a:pt x="5002" y="4202"/>
                  <a:pt x="5109" y="4317"/>
                  <a:pt x="5207" y="4440"/>
                </a:cubicBezTo>
                <a:cubicBezTo>
                  <a:pt x="5314" y="4579"/>
                  <a:pt x="5445" y="4694"/>
                  <a:pt x="5560" y="4825"/>
                </a:cubicBezTo>
                <a:cubicBezTo>
                  <a:pt x="5617" y="4891"/>
                  <a:pt x="5666" y="4956"/>
                  <a:pt x="5724" y="5014"/>
                </a:cubicBezTo>
                <a:cubicBezTo>
                  <a:pt x="5789" y="5071"/>
                  <a:pt x="5847" y="5137"/>
                  <a:pt x="5896" y="5194"/>
                </a:cubicBezTo>
                <a:cubicBezTo>
                  <a:pt x="5929" y="5235"/>
                  <a:pt x="5953" y="5309"/>
                  <a:pt x="6002" y="5325"/>
                </a:cubicBezTo>
                <a:cubicBezTo>
                  <a:pt x="5970" y="5374"/>
                  <a:pt x="5945" y="5415"/>
                  <a:pt x="5920" y="5464"/>
                </a:cubicBezTo>
                <a:cubicBezTo>
                  <a:pt x="5888" y="5522"/>
                  <a:pt x="5863" y="5587"/>
                  <a:pt x="5830" y="5645"/>
                </a:cubicBezTo>
                <a:cubicBezTo>
                  <a:pt x="5814" y="5604"/>
                  <a:pt x="5781" y="5563"/>
                  <a:pt x="5748" y="5538"/>
                </a:cubicBezTo>
                <a:cubicBezTo>
                  <a:pt x="5683" y="5481"/>
                  <a:pt x="5617" y="5423"/>
                  <a:pt x="5560" y="5366"/>
                </a:cubicBezTo>
                <a:cubicBezTo>
                  <a:pt x="5420" y="5227"/>
                  <a:pt x="5273" y="5112"/>
                  <a:pt x="5133" y="4981"/>
                </a:cubicBezTo>
                <a:cubicBezTo>
                  <a:pt x="5076" y="4907"/>
                  <a:pt x="5010" y="4850"/>
                  <a:pt x="4953" y="4792"/>
                </a:cubicBezTo>
                <a:cubicBezTo>
                  <a:pt x="4871" y="4735"/>
                  <a:pt x="4822" y="4661"/>
                  <a:pt x="4748" y="4604"/>
                </a:cubicBezTo>
                <a:cubicBezTo>
                  <a:pt x="4674" y="4554"/>
                  <a:pt x="4609" y="4497"/>
                  <a:pt x="4551" y="4431"/>
                </a:cubicBezTo>
                <a:cubicBezTo>
                  <a:pt x="4486" y="4349"/>
                  <a:pt x="4412" y="4284"/>
                  <a:pt x="4338" y="4218"/>
                </a:cubicBezTo>
                <a:cubicBezTo>
                  <a:pt x="4010" y="3964"/>
                  <a:pt x="3715" y="3677"/>
                  <a:pt x="3453" y="3357"/>
                </a:cubicBezTo>
                <a:cubicBezTo>
                  <a:pt x="3338" y="3226"/>
                  <a:pt x="3207" y="3111"/>
                  <a:pt x="3067" y="3013"/>
                </a:cubicBezTo>
                <a:cubicBezTo>
                  <a:pt x="2961" y="2923"/>
                  <a:pt x="2870" y="2816"/>
                  <a:pt x="2756" y="2726"/>
                </a:cubicBezTo>
                <a:cubicBezTo>
                  <a:pt x="2750" y="2723"/>
                  <a:pt x="2741" y="2721"/>
                  <a:pt x="2733" y="2721"/>
                </a:cubicBezTo>
                <a:cubicBezTo>
                  <a:pt x="2717" y="2721"/>
                  <a:pt x="2700" y="2727"/>
                  <a:pt x="2690" y="2742"/>
                </a:cubicBezTo>
                <a:cubicBezTo>
                  <a:pt x="2583" y="2865"/>
                  <a:pt x="2747" y="2947"/>
                  <a:pt x="2829" y="3013"/>
                </a:cubicBezTo>
                <a:cubicBezTo>
                  <a:pt x="2895" y="3070"/>
                  <a:pt x="2952" y="3128"/>
                  <a:pt x="3026" y="3185"/>
                </a:cubicBezTo>
                <a:cubicBezTo>
                  <a:pt x="3100" y="3234"/>
                  <a:pt x="3190" y="3275"/>
                  <a:pt x="3264" y="3341"/>
                </a:cubicBezTo>
                <a:cubicBezTo>
                  <a:pt x="3338" y="3415"/>
                  <a:pt x="3412" y="3489"/>
                  <a:pt x="3477" y="3579"/>
                </a:cubicBezTo>
                <a:cubicBezTo>
                  <a:pt x="3543" y="3644"/>
                  <a:pt x="3608" y="3710"/>
                  <a:pt x="3682" y="3784"/>
                </a:cubicBezTo>
                <a:cubicBezTo>
                  <a:pt x="3830" y="3931"/>
                  <a:pt x="3985" y="4071"/>
                  <a:pt x="4149" y="4210"/>
                </a:cubicBezTo>
                <a:cubicBezTo>
                  <a:pt x="4231" y="4276"/>
                  <a:pt x="4313" y="4349"/>
                  <a:pt x="4387" y="4423"/>
                </a:cubicBezTo>
                <a:cubicBezTo>
                  <a:pt x="4445" y="4497"/>
                  <a:pt x="4502" y="4563"/>
                  <a:pt x="4568" y="4628"/>
                </a:cubicBezTo>
                <a:cubicBezTo>
                  <a:pt x="4715" y="4743"/>
                  <a:pt x="4855" y="4874"/>
                  <a:pt x="4969" y="5014"/>
                </a:cubicBezTo>
                <a:cubicBezTo>
                  <a:pt x="5084" y="5169"/>
                  <a:pt x="5265" y="5292"/>
                  <a:pt x="5404" y="5432"/>
                </a:cubicBezTo>
                <a:cubicBezTo>
                  <a:pt x="5469" y="5497"/>
                  <a:pt x="5535" y="5571"/>
                  <a:pt x="5609" y="5628"/>
                </a:cubicBezTo>
                <a:cubicBezTo>
                  <a:pt x="5658" y="5678"/>
                  <a:pt x="5699" y="5735"/>
                  <a:pt x="5773" y="5743"/>
                </a:cubicBezTo>
                <a:lnTo>
                  <a:pt x="5765" y="5751"/>
                </a:lnTo>
                <a:cubicBezTo>
                  <a:pt x="5724" y="5817"/>
                  <a:pt x="5674" y="5883"/>
                  <a:pt x="5633" y="5940"/>
                </a:cubicBezTo>
                <a:cubicBezTo>
                  <a:pt x="5412" y="5776"/>
                  <a:pt x="5174" y="5628"/>
                  <a:pt x="4961" y="5440"/>
                </a:cubicBezTo>
                <a:cubicBezTo>
                  <a:pt x="4748" y="5259"/>
                  <a:pt x="4518" y="5096"/>
                  <a:pt x="4281" y="4948"/>
                </a:cubicBezTo>
                <a:cubicBezTo>
                  <a:pt x="4158" y="4858"/>
                  <a:pt x="4035" y="4759"/>
                  <a:pt x="3912" y="4653"/>
                </a:cubicBezTo>
                <a:cubicBezTo>
                  <a:pt x="3789" y="4554"/>
                  <a:pt x="3674" y="4481"/>
                  <a:pt x="3559" y="4390"/>
                </a:cubicBezTo>
                <a:cubicBezTo>
                  <a:pt x="3444" y="4292"/>
                  <a:pt x="3362" y="4210"/>
                  <a:pt x="3256" y="4128"/>
                </a:cubicBezTo>
                <a:cubicBezTo>
                  <a:pt x="3141" y="4062"/>
                  <a:pt x="3043" y="3964"/>
                  <a:pt x="2961" y="3857"/>
                </a:cubicBezTo>
                <a:cubicBezTo>
                  <a:pt x="2946" y="3830"/>
                  <a:pt x="2923" y="3818"/>
                  <a:pt x="2900" y="3818"/>
                </a:cubicBezTo>
                <a:cubicBezTo>
                  <a:pt x="2847" y="3818"/>
                  <a:pt x="2793" y="3877"/>
                  <a:pt x="2821" y="3939"/>
                </a:cubicBezTo>
                <a:cubicBezTo>
                  <a:pt x="2854" y="3980"/>
                  <a:pt x="2887" y="4021"/>
                  <a:pt x="2936" y="4054"/>
                </a:cubicBezTo>
                <a:cubicBezTo>
                  <a:pt x="2985" y="4095"/>
                  <a:pt x="3026" y="4136"/>
                  <a:pt x="3075" y="4177"/>
                </a:cubicBezTo>
                <a:lnTo>
                  <a:pt x="3436" y="4456"/>
                </a:lnTo>
                <a:cubicBezTo>
                  <a:pt x="3543" y="4538"/>
                  <a:pt x="3666" y="4612"/>
                  <a:pt x="3772" y="4694"/>
                </a:cubicBezTo>
                <a:cubicBezTo>
                  <a:pt x="3903" y="4792"/>
                  <a:pt x="4026" y="4899"/>
                  <a:pt x="4166" y="4989"/>
                </a:cubicBezTo>
                <a:cubicBezTo>
                  <a:pt x="4428" y="5153"/>
                  <a:pt x="4682" y="5341"/>
                  <a:pt x="4920" y="5538"/>
                </a:cubicBezTo>
                <a:cubicBezTo>
                  <a:pt x="5035" y="5637"/>
                  <a:pt x="5142" y="5719"/>
                  <a:pt x="5265" y="5809"/>
                </a:cubicBezTo>
                <a:cubicBezTo>
                  <a:pt x="5363" y="5891"/>
                  <a:pt x="5478" y="5956"/>
                  <a:pt x="5592" y="6014"/>
                </a:cubicBezTo>
                <a:lnTo>
                  <a:pt x="5584" y="6030"/>
                </a:lnTo>
                <a:cubicBezTo>
                  <a:pt x="5519" y="6137"/>
                  <a:pt x="5478" y="6252"/>
                  <a:pt x="5420" y="6358"/>
                </a:cubicBezTo>
                <a:cubicBezTo>
                  <a:pt x="5412" y="6375"/>
                  <a:pt x="5404" y="6391"/>
                  <a:pt x="5388" y="6407"/>
                </a:cubicBezTo>
                <a:cubicBezTo>
                  <a:pt x="5379" y="6366"/>
                  <a:pt x="5347" y="6334"/>
                  <a:pt x="5306" y="6317"/>
                </a:cubicBezTo>
                <a:cubicBezTo>
                  <a:pt x="5232" y="6268"/>
                  <a:pt x="5158" y="6211"/>
                  <a:pt x="5084" y="6161"/>
                </a:cubicBezTo>
                <a:cubicBezTo>
                  <a:pt x="4912" y="6063"/>
                  <a:pt x="4748" y="5940"/>
                  <a:pt x="4584" y="5833"/>
                </a:cubicBezTo>
                <a:cubicBezTo>
                  <a:pt x="4223" y="5612"/>
                  <a:pt x="3879" y="5382"/>
                  <a:pt x="3535" y="5153"/>
                </a:cubicBezTo>
                <a:cubicBezTo>
                  <a:pt x="3362" y="5038"/>
                  <a:pt x="3198" y="4923"/>
                  <a:pt x="3018" y="4825"/>
                </a:cubicBezTo>
                <a:cubicBezTo>
                  <a:pt x="2862" y="4718"/>
                  <a:pt x="2706" y="4628"/>
                  <a:pt x="2534" y="4538"/>
                </a:cubicBezTo>
                <a:cubicBezTo>
                  <a:pt x="2452" y="4505"/>
                  <a:pt x="2362" y="4464"/>
                  <a:pt x="2280" y="4415"/>
                </a:cubicBezTo>
                <a:cubicBezTo>
                  <a:pt x="2198" y="4358"/>
                  <a:pt x="2124" y="4300"/>
                  <a:pt x="2042" y="4251"/>
                </a:cubicBezTo>
                <a:cubicBezTo>
                  <a:pt x="1952" y="4202"/>
                  <a:pt x="1878" y="4161"/>
                  <a:pt x="1805" y="4120"/>
                </a:cubicBezTo>
                <a:cubicBezTo>
                  <a:pt x="1723" y="4079"/>
                  <a:pt x="1682" y="4021"/>
                  <a:pt x="1616" y="3989"/>
                </a:cubicBezTo>
                <a:lnTo>
                  <a:pt x="1608" y="3980"/>
                </a:lnTo>
                <a:lnTo>
                  <a:pt x="1591" y="3972"/>
                </a:lnTo>
                <a:cubicBezTo>
                  <a:pt x="1579" y="3966"/>
                  <a:pt x="1567" y="3964"/>
                  <a:pt x="1555" y="3964"/>
                </a:cubicBezTo>
                <a:cubicBezTo>
                  <a:pt x="1502" y="3964"/>
                  <a:pt x="1458" y="4017"/>
                  <a:pt x="1485" y="4071"/>
                </a:cubicBezTo>
                <a:cubicBezTo>
                  <a:pt x="1567" y="4210"/>
                  <a:pt x="1747" y="4267"/>
                  <a:pt x="1878" y="4333"/>
                </a:cubicBezTo>
                <a:cubicBezTo>
                  <a:pt x="2042" y="4423"/>
                  <a:pt x="2174" y="4546"/>
                  <a:pt x="2346" y="4620"/>
                </a:cubicBezTo>
                <a:cubicBezTo>
                  <a:pt x="2706" y="4776"/>
                  <a:pt x="3018" y="4997"/>
                  <a:pt x="3354" y="5202"/>
                </a:cubicBezTo>
                <a:cubicBezTo>
                  <a:pt x="3518" y="5300"/>
                  <a:pt x="3699" y="5391"/>
                  <a:pt x="3862" y="5505"/>
                </a:cubicBezTo>
                <a:cubicBezTo>
                  <a:pt x="4035" y="5620"/>
                  <a:pt x="4207" y="5735"/>
                  <a:pt x="4379" y="5842"/>
                </a:cubicBezTo>
                <a:cubicBezTo>
                  <a:pt x="4551" y="5948"/>
                  <a:pt x="4707" y="6063"/>
                  <a:pt x="4879" y="6178"/>
                </a:cubicBezTo>
                <a:cubicBezTo>
                  <a:pt x="4969" y="6235"/>
                  <a:pt x="5068" y="6276"/>
                  <a:pt x="5150" y="6342"/>
                </a:cubicBezTo>
                <a:cubicBezTo>
                  <a:pt x="5199" y="6383"/>
                  <a:pt x="5281" y="6407"/>
                  <a:pt x="5314" y="6448"/>
                </a:cubicBezTo>
                <a:cubicBezTo>
                  <a:pt x="5322" y="6457"/>
                  <a:pt x="5338" y="6465"/>
                  <a:pt x="5347" y="6465"/>
                </a:cubicBezTo>
                <a:cubicBezTo>
                  <a:pt x="5297" y="6555"/>
                  <a:pt x="5232" y="6637"/>
                  <a:pt x="5183" y="6727"/>
                </a:cubicBezTo>
                <a:cubicBezTo>
                  <a:pt x="5117" y="6703"/>
                  <a:pt x="5060" y="6686"/>
                  <a:pt x="5002" y="6670"/>
                </a:cubicBezTo>
                <a:cubicBezTo>
                  <a:pt x="4945" y="6637"/>
                  <a:pt x="4887" y="6604"/>
                  <a:pt x="4838" y="6571"/>
                </a:cubicBezTo>
                <a:cubicBezTo>
                  <a:pt x="4715" y="6498"/>
                  <a:pt x="4584" y="6465"/>
                  <a:pt x="4453" y="6399"/>
                </a:cubicBezTo>
                <a:cubicBezTo>
                  <a:pt x="4330" y="6334"/>
                  <a:pt x="4207" y="6235"/>
                  <a:pt x="4076" y="6170"/>
                </a:cubicBezTo>
                <a:cubicBezTo>
                  <a:pt x="4018" y="6145"/>
                  <a:pt x="3961" y="6129"/>
                  <a:pt x="3903" y="6096"/>
                </a:cubicBezTo>
                <a:cubicBezTo>
                  <a:pt x="3854" y="6063"/>
                  <a:pt x="3781" y="6006"/>
                  <a:pt x="3715" y="5973"/>
                </a:cubicBezTo>
                <a:cubicBezTo>
                  <a:pt x="3436" y="5833"/>
                  <a:pt x="3157" y="5702"/>
                  <a:pt x="2895" y="5546"/>
                </a:cubicBezTo>
                <a:cubicBezTo>
                  <a:pt x="2624" y="5391"/>
                  <a:pt x="2280" y="5276"/>
                  <a:pt x="2034" y="5063"/>
                </a:cubicBezTo>
                <a:cubicBezTo>
                  <a:pt x="2019" y="5049"/>
                  <a:pt x="2001" y="5043"/>
                  <a:pt x="1985" y="5043"/>
                </a:cubicBezTo>
                <a:cubicBezTo>
                  <a:pt x="1923" y="5043"/>
                  <a:pt x="1869" y="5124"/>
                  <a:pt x="1928" y="5169"/>
                </a:cubicBezTo>
                <a:cubicBezTo>
                  <a:pt x="2174" y="5382"/>
                  <a:pt x="2501" y="5481"/>
                  <a:pt x="2797" y="5628"/>
                </a:cubicBezTo>
                <a:cubicBezTo>
                  <a:pt x="2944" y="5710"/>
                  <a:pt x="3092" y="5801"/>
                  <a:pt x="3239" y="5874"/>
                </a:cubicBezTo>
                <a:cubicBezTo>
                  <a:pt x="3395" y="5948"/>
                  <a:pt x="3551" y="6014"/>
                  <a:pt x="3699" y="6096"/>
                </a:cubicBezTo>
                <a:cubicBezTo>
                  <a:pt x="3756" y="6129"/>
                  <a:pt x="3813" y="6186"/>
                  <a:pt x="3879" y="6219"/>
                </a:cubicBezTo>
                <a:cubicBezTo>
                  <a:pt x="3953" y="6252"/>
                  <a:pt x="4018" y="6268"/>
                  <a:pt x="4084" y="6309"/>
                </a:cubicBezTo>
                <a:cubicBezTo>
                  <a:pt x="4207" y="6391"/>
                  <a:pt x="4338" y="6465"/>
                  <a:pt x="4469" y="6530"/>
                </a:cubicBezTo>
                <a:cubicBezTo>
                  <a:pt x="4609" y="6588"/>
                  <a:pt x="4740" y="6653"/>
                  <a:pt x="4871" y="6727"/>
                </a:cubicBezTo>
                <a:cubicBezTo>
                  <a:pt x="4953" y="6785"/>
                  <a:pt x="5043" y="6809"/>
                  <a:pt x="5142" y="6809"/>
                </a:cubicBezTo>
                <a:cubicBezTo>
                  <a:pt x="5125" y="6834"/>
                  <a:pt x="5109" y="6858"/>
                  <a:pt x="5101" y="6883"/>
                </a:cubicBezTo>
                <a:cubicBezTo>
                  <a:pt x="5052" y="6979"/>
                  <a:pt x="4996" y="7076"/>
                  <a:pt x="4948" y="7165"/>
                </a:cubicBezTo>
                <a:lnTo>
                  <a:pt x="4948" y="7165"/>
                </a:lnTo>
                <a:cubicBezTo>
                  <a:pt x="4958" y="7141"/>
                  <a:pt x="4934" y="7112"/>
                  <a:pt x="4904" y="7104"/>
                </a:cubicBezTo>
                <a:cubicBezTo>
                  <a:pt x="4805" y="7088"/>
                  <a:pt x="4715" y="7047"/>
                  <a:pt x="4625" y="6998"/>
                </a:cubicBezTo>
                <a:cubicBezTo>
                  <a:pt x="4543" y="6957"/>
                  <a:pt x="4461" y="6932"/>
                  <a:pt x="4379" y="6891"/>
                </a:cubicBezTo>
                <a:cubicBezTo>
                  <a:pt x="4182" y="6817"/>
                  <a:pt x="4002" y="6711"/>
                  <a:pt x="3805" y="6629"/>
                </a:cubicBezTo>
                <a:cubicBezTo>
                  <a:pt x="3649" y="6555"/>
                  <a:pt x="3469" y="6530"/>
                  <a:pt x="3313" y="6440"/>
                </a:cubicBezTo>
                <a:cubicBezTo>
                  <a:pt x="3174" y="6375"/>
                  <a:pt x="3034" y="6317"/>
                  <a:pt x="2887" y="6268"/>
                </a:cubicBezTo>
                <a:cubicBezTo>
                  <a:pt x="2698" y="6202"/>
                  <a:pt x="2526" y="6112"/>
                  <a:pt x="2346" y="6055"/>
                </a:cubicBezTo>
                <a:cubicBezTo>
                  <a:pt x="2157" y="5989"/>
                  <a:pt x="1969" y="5924"/>
                  <a:pt x="1780" y="5866"/>
                </a:cubicBezTo>
                <a:cubicBezTo>
                  <a:pt x="1591" y="5809"/>
                  <a:pt x="1411" y="5751"/>
                  <a:pt x="1231" y="5669"/>
                </a:cubicBezTo>
                <a:cubicBezTo>
                  <a:pt x="1165" y="5645"/>
                  <a:pt x="1108" y="5604"/>
                  <a:pt x="1034" y="5579"/>
                </a:cubicBezTo>
                <a:cubicBezTo>
                  <a:pt x="976" y="5563"/>
                  <a:pt x="919" y="5538"/>
                  <a:pt x="878" y="5497"/>
                </a:cubicBezTo>
                <a:cubicBezTo>
                  <a:pt x="865" y="5487"/>
                  <a:pt x="851" y="5482"/>
                  <a:pt x="837" y="5482"/>
                </a:cubicBezTo>
                <a:cubicBezTo>
                  <a:pt x="806" y="5482"/>
                  <a:pt x="777" y="5504"/>
                  <a:pt x="771" y="5538"/>
                </a:cubicBezTo>
                <a:cubicBezTo>
                  <a:pt x="771" y="5678"/>
                  <a:pt x="927" y="5686"/>
                  <a:pt x="1026" y="5727"/>
                </a:cubicBezTo>
                <a:cubicBezTo>
                  <a:pt x="1198" y="5784"/>
                  <a:pt x="1362" y="5866"/>
                  <a:pt x="1542" y="5924"/>
                </a:cubicBezTo>
                <a:cubicBezTo>
                  <a:pt x="1960" y="6047"/>
                  <a:pt x="2370" y="6194"/>
                  <a:pt x="2772" y="6350"/>
                </a:cubicBezTo>
                <a:cubicBezTo>
                  <a:pt x="2944" y="6424"/>
                  <a:pt x="3125" y="6473"/>
                  <a:pt x="3280" y="6555"/>
                </a:cubicBezTo>
                <a:cubicBezTo>
                  <a:pt x="3469" y="6645"/>
                  <a:pt x="3674" y="6670"/>
                  <a:pt x="3854" y="6760"/>
                </a:cubicBezTo>
                <a:cubicBezTo>
                  <a:pt x="4043" y="6858"/>
                  <a:pt x="4231" y="6948"/>
                  <a:pt x="4428" y="7022"/>
                </a:cubicBezTo>
                <a:cubicBezTo>
                  <a:pt x="4518" y="7063"/>
                  <a:pt x="4609" y="7104"/>
                  <a:pt x="4707" y="7153"/>
                </a:cubicBezTo>
                <a:cubicBezTo>
                  <a:pt x="4750" y="7184"/>
                  <a:pt x="4806" y="7201"/>
                  <a:pt x="4859" y="7201"/>
                </a:cubicBezTo>
                <a:cubicBezTo>
                  <a:pt x="4877" y="7201"/>
                  <a:pt x="4895" y="7199"/>
                  <a:pt x="4912" y="7194"/>
                </a:cubicBezTo>
                <a:cubicBezTo>
                  <a:pt x="4920" y="7194"/>
                  <a:pt x="4925" y="7193"/>
                  <a:pt x="4929" y="7190"/>
                </a:cubicBezTo>
                <a:lnTo>
                  <a:pt x="4929" y="7190"/>
                </a:lnTo>
                <a:cubicBezTo>
                  <a:pt x="4883" y="7269"/>
                  <a:pt x="4836" y="7354"/>
                  <a:pt x="4789" y="7424"/>
                </a:cubicBezTo>
                <a:cubicBezTo>
                  <a:pt x="4773" y="7449"/>
                  <a:pt x="4756" y="7473"/>
                  <a:pt x="4748" y="7498"/>
                </a:cubicBezTo>
                <a:cubicBezTo>
                  <a:pt x="4740" y="7481"/>
                  <a:pt x="4723" y="7465"/>
                  <a:pt x="4707" y="7465"/>
                </a:cubicBezTo>
                <a:cubicBezTo>
                  <a:pt x="4404" y="7449"/>
                  <a:pt x="4100" y="7342"/>
                  <a:pt x="3797" y="7285"/>
                </a:cubicBezTo>
                <a:cubicBezTo>
                  <a:pt x="3740" y="7268"/>
                  <a:pt x="3674" y="7268"/>
                  <a:pt x="3608" y="7260"/>
                </a:cubicBezTo>
                <a:cubicBezTo>
                  <a:pt x="3551" y="7244"/>
                  <a:pt x="3494" y="7203"/>
                  <a:pt x="3436" y="7186"/>
                </a:cubicBezTo>
                <a:cubicBezTo>
                  <a:pt x="3289" y="7145"/>
                  <a:pt x="3141" y="7104"/>
                  <a:pt x="2993" y="7055"/>
                </a:cubicBezTo>
                <a:cubicBezTo>
                  <a:pt x="2911" y="7047"/>
                  <a:pt x="2838" y="7022"/>
                  <a:pt x="2764" y="7006"/>
                </a:cubicBezTo>
                <a:cubicBezTo>
                  <a:pt x="2723" y="6981"/>
                  <a:pt x="2682" y="6973"/>
                  <a:pt x="2633" y="6965"/>
                </a:cubicBezTo>
                <a:cubicBezTo>
                  <a:pt x="2493" y="6932"/>
                  <a:pt x="2346" y="6883"/>
                  <a:pt x="2206" y="6825"/>
                </a:cubicBezTo>
                <a:cubicBezTo>
                  <a:pt x="2059" y="6785"/>
                  <a:pt x="1903" y="6760"/>
                  <a:pt x="1755" y="6719"/>
                </a:cubicBezTo>
                <a:cubicBezTo>
                  <a:pt x="1624" y="6686"/>
                  <a:pt x="1501" y="6612"/>
                  <a:pt x="1370" y="6596"/>
                </a:cubicBezTo>
                <a:cubicBezTo>
                  <a:pt x="1365" y="6595"/>
                  <a:pt x="1360" y="6594"/>
                  <a:pt x="1355" y="6594"/>
                </a:cubicBezTo>
                <a:cubicBezTo>
                  <a:pt x="1284" y="6594"/>
                  <a:pt x="1260" y="6704"/>
                  <a:pt x="1337" y="6719"/>
                </a:cubicBezTo>
                <a:cubicBezTo>
                  <a:pt x="1468" y="6744"/>
                  <a:pt x="1591" y="6809"/>
                  <a:pt x="1723" y="6842"/>
                </a:cubicBezTo>
                <a:cubicBezTo>
                  <a:pt x="1870" y="6883"/>
                  <a:pt x="2026" y="6907"/>
                  <a:pt x="2174" y="6957"/>
                </a:cubicBezTo>
                <a:cubicBezTo>
                  <a:pt x="2313" y="6989"/>
                  <a:pt x="2452" y="7022"/>
                  <a:pt x="2592" y="7047"/>
                </a:cubicBezTo>
                <a:cubicBezTo>
                  <a:pt x="2665" y="7055"/>
                  <a:pt x="2731" y="7080"/>
                  <a:pt x="2805" y="7104"/>
                </a:cubicBezTo>
                <a:cubicBezTo>
                  <a:pt x="2879" y="7121"/>
                  <a:pt x="2952" y="7121"/>
                  <a:pt x="3018" y="7145"/>
                </a:cubicBezTo>
                <a:cubicBezTo>
                  <a:pt x="3166" y="7186"/>
                  <a:pt x="3330" y="7211"/>
                  <a:pt x="3469" y="7260"/>
                </a:cubicBezTo>
                <a:cubicBezTo>
                  <a:pt x="3526" y="7293"/>
                  <a:pt x="3584" y="7309"/>
                  <a:pt x="3641" y="7326"/>
                </a:cubicBezTo>
                <a:cubicBezTo>
                  <a:pt x="3715" y="7334"/>
                  <a:pt x="3789" y="7342"/>
                  <a:pt x="3854" y="7358"/>
                </a:cubicBezTo>
                <a:cubicBezTo>
                  <a:pt x="4131" y="7414"/>
                  <a:pt x="4407" y="7515"/>
                  <a:pt x="4698" y="7515"/>
                </a:cubicBezTo>
                <a:cubicBezTo>
                  <a:pt x="4709" y="7515"/>
                  <a:pt x="4720" y="7515"/>
                  <a:pt x="4732" y="7514"/>
                </a:cubicBezTo>
                <a:lnTo>
                  <a:pt x="4732" y="7514"/>
                </a:lnTo>
                <a:cubicBezTo>
                  <a:pt x="4666" y="7613"/>
                  <a:pt x="4609" y="7711"/>
                  <a:pt x="4559" y="7809"/>
                </a:cubicBezTo>
                <a:cubicBezTo>
                  <a:pt x="4387" y="7760"/>
                  <a:pt x="4215" y="7719"/>
                  <a:pt x="4043" y="7670"/>
                </a:cubicBezTo>
                <a:cubicBezTo>
                  <a:pt x="3961" y="7637"/>
                  <a:pt x="3879" y="7621"/>
                  <a:pt x="3797" y="7613"/>
                </a:cubicBezTo>
                <a:lnTo>
                  <a:pt x="3682" y="7613"/>
                </a:lnTo>
                <a:cubicBezTo>
                  <a:pt x="3633" y="7604"/>
                  <a:pt x="3584" y="7596"/>
                  <a:pt x="3535" y="7580"/>
                </a:cubicBezTo>
                <a:cubicBezTo>
                  <a:pt x="3354" y="7547"/>
                  <a:pt x="3174" y="7522"/>
                  <a:pt x="2993" y="7514"/>
                </a:cubicBezTo>
                <a:cubicBezTo>
                  <a:pt x="2895" y="7506"/>
                  <a:pt x="2788" y="7490"/>
                  <a:pt x="2690" y="7465"/>
                </a:cubicBezTo>
                <a:cubicBezTo>
                  <a:pt x="2608" y="7440"/>
                  <a:pt x="2518" y="7424"/>
                  <a:pt x="2436" y="7416"/>
                </a:cubicBezTo>
                <a:cubicBezTo>
                  <a:pt x="2067" y="7383"/>
                  <a:pt x="1706" y="7301"/>
                  <a:pt x="1337" y="7260"/>
                </a:cubicBezTo>
                <a:cubicBezTo>
                  <a:pt x="1239" y="7244"/>
                  <a:pt x="1140" y="7235"/>
                  <a:pt x="1042" y="7227"/>
                </a:cubicBezTo>
                <a:cubicBezTo>
                  <a:pt x="944" y="7211"/>
                  <a:pt x="862" y="7211"/>
                  <a:pt x="780" y="7211"/>
                </a:cubicBezTo>
                <a:cubicBezTo>
                  <a:pt x="698" y="7186"/>
                  <a:pt x="624" y="7162"/>
                  <a:pt x="550" y="7129"/>
                </a:cubicBezTo>
                <a:cubicBezTo>
                  <a:pt x="476" y="7096"/>
                  <a:pt x="403" y="7080"/>
                  <a:pt x="329" y="7063"/>
                </a:cubicBezTo>
                <a:cubicBezTo>
                  <a:pt x="326" y="7063"/>
                  <a:pt x="324" y="7063"/>
                  <a:pt x="322" y="7063"/>
                </a:cubicBezTo>
                <a:cubicBezTo>
                  <a:pt x="230" y="7063"/>
                  <a:pt x="225" y="7219"/>
                  <a:pt x="329" y="7219"/>
                </a:cubicBezTo>
                <a:cubicBezTo>
                  <a:pt x="493" y="7219"/>
                  <a:pt x="616" y="7342"/>
                  <a:pt x="780" y="7350"/>
                </a:cubicBezTo>
                <a:cubicBezTo>
                  <a:pt x="935" y="7350"/>
                  <a:pt x="1124" y="7367"/>
                  <a:pt x="1304" y="7391"/>
                </a:cubicBezTo>
                <a:cubicBezTo>
                  <a:pt x="1673" y="7432"/>
                  <a:pt x="2042" y="7514"/>
                  <a:pt x="2411" y="7531"/>
                </a:cubicBezTo>
                <a:cubicBezTo>
                  <a:pt x="2510" y="7539"/>
                  <a:pt x="2608" y="7563"/>
                  <a:pt x="2698" y="7596"/>
                </a:cubicBezTo>
                <a:cubicBezTo>
                  <a:pt x="2780" y="7613"/>
                  <a:pt x="2862" y="7629"/>
                  <a:pt x="2952" y="7629"/>
                </a:cubicBezTo>
                <a:cubicBezTo>
                  <a:pt x="3149" y="7645"/>
                  <a:pt x="3354" y="7670"/>
                  <a:pt x="3551" y="7719"/>
                </a:cubicBezTo>
                <a:cubicBezTo>
                  <a:pt x="3597" y="7725"/>
                  <a:pt x="3644" y="7731"/>
                  <a:pt x="3693" y="7731"/>
                </a:cubicBezTo>
                <a:cubicBezTo>
                  <a:pt x="3713" y="7731"/>
                  <a:pt x="3734" y="7730"/>
                  <a:pt x="3756" y="7727"/>
                </a:cubicBezTo>
                <a:cubicBezTo>
                  <a:pt x="3854" y="7736"/>
                  <a:pt x="3961" y="7760"/>
                  <a:pt x="4051" y="7801"/>
                </a:cubicBezTo>
                <a:cubicBezTo>
                  <a:pt x="4199" y="7842"/>
                  <a:pt x="4354" y="7883"/>
                  <a:pt x="4510" y="7900"/>
                </a:cubicBezTo>
                <a:cubicBezTo>
                  <a:pt x="4502" y="7916"/>
                  <a:pt x="4494" y="7924"/>
                  <a:pt x="4494" y="7941"/>
                </a:cubicBezTo>
                <a:cubicBezTo>
                  <a:pt x="4445" y="8047"/>
                  <a:pt x="4395" y="8146"/>
                  <a:pt x="4338" y="8252"/>
                </a:cubicBezTo>
                <a:lnTo>
                  <a:pt x="4330" y="8252"/>
                </a:lnTo>
                <a:cubicBezTo>
                  <a:pt x="4264" y="8244"/>
                  <a:pt x="4190" y="8252"/>
                  <a:pt x="4117" y="8236"/>
                </a:cubicBezTo>
                <a:cubicBezTo>
                  <a:pt x="4067" y="8228"/>
                  <a:pt x="4018" y="8211"/>
                  <a:pt x="3961" y="8203"/>
                </a:cubicBezTo>
                <a:cubicBezTo>
                  <a:pt x="3912" y="8200"/>
                  <a:pt x="3861" y="8199"/>
                  <a:pt x="3809" y="8199"/>
                </a:cubicBezTo>
                <a:cubicBezTo>
                  <a:pt x="3707" y="8199"/>
                  <a:pt x="3603" y="8203"/>
                  <a:pt x="3510" y="8203"/>
                </a:cubicBezTo>
                <a:lnTo>
                  <a:pt x="3075" y="8203"/>
                </a:lnTo>
                <a:cubicBezTo>
                  <a:pt x="2961" y="8203"/>
                  <a:pt x="2861" y="8238"/>
                  <a:pt x="2756" y="8238"/>
                </a:cubicBezTo>
                <a:cubicBezTo>
                  <a:pt x="2727" y="8238"/>
                  <a:pt x="2696" y="8235"/>
                  <a:pt x="2665" y="8228"/>
                </a:cubicBezTo>
                <a:cubicBezTo>
                  <a:pt x="2534" y="8211"/>
                  <a:pt x="2411" y="8203"/>
                  <a:pt x="2280" y="8203"/>
                </a:cubicBezTo>
                <a:cubicBezTo>
                  <a:pt x="2141" y="8187"/>
                  <a:pt x="2001" y="8154"/>
                  <a:pt x="1870" y="8129"/>
                </a:cubicBezTo>
                <a:cubicBezTo>
                  <a:pt x="1846" y="8126"/>
                  <a:pt x="1822" y="8125"/>
                  <a:pt x="1799" y="8125"/>
                </a:cubicBezTo>
                <a:cubicBezTo>
                  <a:pt x="1753" y="8125"/>
                  <a:pt x="1709" y="8129"/>
                  <a:pt x="1665" y="8129"/>
                </a:cubicBezTo>
                <a:cubicBezTo>
                  <a:pt x="1600" y="8129"/>
                  <a:pt x="1526" y="8105"/>
                  <a:pt x="1460" y="8105"/>
                </a:cubicBezTo>
                <a:cubicBezTo>
                  <a:pt x="1386" y="8096"/>
                  <a:pt x="1321" y="8105"/>
                  <a:pt x="1255" y="8088"/>
                </a:cubicBezTo>
                <a:cubicBezTo>
                  <a:pt x="1198" y="8064"/>
                  <a:pt x="1132" y="8064"/>
                  <a:pt x="1075" y="8064"/>
                </a:cubicBezTo>
                <a:cubicBezTo>
                  <a:pt x="976" y="8080"/>
                  <a:pt x="1034" y="8211"/>
                  <a:pt x="1099" y="8211"/>
                </a:cubicBezTo>
                <a:cubicBezTo>
                  <a:pt x="1109" y="8210"/>
                  <a:pt x="1117" y="8209"/>
                  <a:pt x="1126" y="8209"/>
                </a:cubicBezTo>
                <a:cubicBezTo>
                  <a:pt x="1177" y="8209"/>
                  <a:pt x="1213" y="8229"/>
                  <a:pt x="1255" y="8236"/>
                </a:cubicBezTo>
                <a:cubicBezTo>
                  <a:pt x="1272" y="8238"/>
                  <a:pt x="1292" y="8239"/>
                  <a:pt x="1313" y="8239"/>
                </a:cubicBezTo>
                <a:cubicBezTo>
                  <a:pt x="1356" y="8239"/>
                  <a:pt x="1406" y="8236"/>
                  <a:pt x="1444" y="8236"/>
                </a:cubicBezTo>
                <a:cubicBezTo>
                  <a:pt x="1509" y="8236"/>
                  <a:pt x="1591" y="8260"/>
                  <a:pt x="1657" y="8260"/>
                </a:cubicBezTo>
                <a:cubicBezTo>
                  <a:pt x="1694" y="8264"/>
                  <a:pt x="1735" y="8264"/>
                  <a:pt x="1778" y="8264"/>
                </a:cubicBezTo>
                <a:cubicBezTo>
                  <a:pt x="1821" y="8264"/>
                  <a:pt x="1866" y="8264"/>
                  <a:pt x="1911" y="8269"/>
                </a:cubicBezTo>
                <a:cubicBezTo>
                  <a:pt x="2034" y="8285"/>
                  <a:pt x="2165" y="8318"/>
                  <a:pt x="2296" y="8318"/>
                </a:cubicBezTo>
                <a:lnTo>
                  <a:pt x="2526" y="8318"/>
                </a:lnTo>
                <a:cubicBezTo>
                  <a:pt x="2592" y="8326"/>
                  <a:pt x="2649" y="8334"/>
                  <a:pt x="2706" y="8351"/>
                </a:cubicBezTo>
                <a:cubicBezTo>
                  <a:pt x="2724" y="8353"/>
                  <a:pt x="2742" y="8354"/>
                  <a:pt x="2759" y="8354"/>
                </a:cubicBezTo>
                <a:cubicBezTo>
                  <a:pt x="2865" y="8354"/>
                  <a:pt x="2970" y="8318"/>
                  <a:pt x="3075" y="8318"/>
                </a:cubicBezTo>
                <a:lnTo>
                  <a:pt x="3510" y="8318"/>
                </a:lnTo>
                <a:cubicBezTo>
                  <a:pt x="3558" y="8315"/>
                  <a:pt x="3605" y="8314"/>
                  <a:pt x="3652" y="8314"/>
                </a:cubicBezTo>
                <a:cubicBezTo>
                  <a:pt x="3766" y="8314"/>
                  <a:pt x="3878" y="8320"/>
                  <a:pt x="3994" y="8326"/>
                </a:cubicBezTo>
                <a:cubicBezTo>
                  <a:pt x="4066" y="8338"/>
                  <a:pt x="4138" y="8346"/>
                  <a:pt x="4213" y="8346"/>
                </a:cubicBezTo>
                <a:cubicBezTo>
                  <a:pt x="4241" y="8346"/>
                  <a:pt x="4268" y="8345"/>
                  <a:pt x="4297" y="8342"/>
                </a:cubicBezTo>
                <a:lnTo>
                  <a:pt x="4297" y="8342"/>
                </a:lnTo>
                <a:cubicBezTo>
                  <a:pt x="4264" y="8392"/>
                  <a:pt x="4231" y="8449"/>
                  <a:pt x="4199" y="8498"/>
                </a:cubicBezTo>
                <a:cubicBezTo>
                  <a:pt x="4149" y="8572"/>
                  <a:pt x="4108" y="8646"/>
                  <a:pt x="4067" y="8728"/>
                </a:cubicBezTo>
                <a:cubicBezTo>
                  <a:pt x="4059" y="8719"/>
                  <a:pt x="4051" y="8719"/>
                  <a:pt x="4043" y="8719"/>
                </a:cubicBezTo>
                <a:lnTo>
                  <a:pt x="3485" y="8719"/>
                </a:lnTo>
                <a:cubicBezTo>
                  <a:pt x="3344" y="8719"/>
                  <a:pt x="3202" y="8753"/>
                  <a:pt x="3054" y="8753"/>
                </a:cubicBezTo>
                <a:cubicBezTo>
                  <a:pt x="3040" y="8753"/>
                  <a:pt x="3025" y="8753"/>
                  <a:pt x="3010" y="8752"/>
                </a:cubicBezTo>
                <a:cubicBezTo>
                  <a:pt x="2876" y="8752"/>
                  <a:pt x="2755" y="8786"/>
                  <a:pt x="2623" y="8786"/>
                </a:cubicBezTo>
                <a:cubicBezTo>
                  <a:pt x="2610" y="8786"/>
                  <a:pt x="2597" y="8786"/>
                  <a:pt x="2583" y="8785"/>
                </a:cubicBezTo>
                <a:cubicBezTo>
                  <a:pt x="2428" y="8785"/>
                  <a:pt x="2272" y="8793"/>
                  <a:pt x="2108" y="8810"/>
                </a:cubicBezTo>
                <a:cubicBezTo>
                  <a:pt x="2018" y="8818"/>
                  <a:pt x="1925" y="8822"/>
                  <a:pt x="1833" y="8822"/>
                </a:cubicBezTo>
                <a:cubicBezTo>
                  <a:pt x="1741" y="8822"/>
                  <a:pt x="1649" y="8818"/>
                  <a:pt x="1559" y="8810"/>
                </a:cubicBezTo>
                <a:cubicBezTo>
                  <a:pt x="1370" y="8810"/>
                  <a:pt x="1190" y="8810"/>
                  <a:pt x="1001" y="8801"/>
                </a:cubicBezTo>
                <a:cubicBezTo>
                  <a:pt x="845" y="8801"/>
                  <a:pt x="698" y="8834"/>
                  <a:pt x="542" y="8842"/>
                </a:cubicBezTo>
                <a:lnTo>
                  <a:pt x="329" y="8842"/>
                </a:lnTo>
                <a:cubicBezTo>
                  <a:pt x="296" y="8842"/>
                  <a:pt x="267" y="8846"/>
                  <a:pt x="236" y="8846"/>
                </a:cubicBezTo>
                <a:cubicBezTo>
                  <a:pt x="221" y="8846"/>
                  <a:pt x="206" y="8845"/>
                  <a:pt x="189" y="8842"/>
                </a:cubicBezTo>
                <a:cubicBezTo>
                  <a:pt x="181" y="8826"/>
                  <a:pt x="157" y="8810"/>
                  <a:pt x="132" y="8810"/>
                </a:cubicBezTo>
                <a:lnTo>
                  <a:pt x="107" y="8810"/>
                </a:lnTo>
                <a:cubicBezTo>
                  <a:pt x="50" y="8810"/>
                  <a:pt x="1" y="8900"/>
                  <a:pt x="50" y="8941"/>
                </a:cubicBezTo>
                <a:cubicBezTo>
                  <a:pt x="106" y="8986"/>
                  <a:pt x="170" y="8998"/>
                  <a:pt x="237" y="8998"/>
                </a:cubicBezTo>
                <a:cubicBezTo>
                  <a:pt x="279" y="8998"/>
                  <a:pt x="321" y="8993"/>
                  <a:pt x="362" y="8990"/>
                </a:cubicBezTo>
                <a:cubicBezTo>
                  <a:pt x="517" y="8990"/>
                  <a:pt x="665" y="8982"/>
                  <a:pt x="821" y="8957"/>
                </a:cubicBezTo>
                <a:cubicBezTo>
                  <a:pt x="954" y="8951"/>
                  <a:pt x="1087" y="8946"/>
                  <a:pt x="1224" y="8946"/>
                </a:cubicBezTo>
                <a:cubicBezTo>
                  <a:pt x="1280" y="8946"/>
                  <a:pt x="1337" y="8947"/>
                  <a:pt x="1395" y="8949"/>
                </a:cubicBezTo>
                <a:cubicBezTo>
                  <a:pt x="1591" y="8949"/>
                  <a:pt x="1788" y="8949"/>
                  <a:pt x="1985" y="8941"/>
                </a:cubicBezTo>
                <a:cubicBezTo>
                  <a:pt x="2157" y="8941"/>
                  <a:pt x="2321" y="8908"/>
                  <a:pt x="2485" y="8908"/>
                </a:cubicBezTo>
                <a:cubicBezTo>
                  <a:pt x="2526" y="8912"/>
                  <a:pt x="2567" y="8914"/>
                  <a:pt x="2608" y="8914"/>
                </a:cubicBezTo>
                <a:cubicBezTo>
                  <a:pt x="2649" y="8914"/>
                  <a:pt x="2690" y="8912"/>
                  <a:pt x="2731" y="8908"/>
                </a:cubicBezTo>
                <a:cubicBezTo>
                  <a:pt x="2813" y="8900"/>
                  <a:pt x="2887" y="8883"/>
                  <a:pt x="2969" y="8883"/>
                </a:cubicBezTo>
                <a:lnTo>
                  <a:pt x="3215" y="8883"/>
                </a:lnTo>
                <a:cubicBezTo>
                  <a:pt x="3297" y="8875"/>
                  <a:pt x="3371" y="8851"/>
                  <a:pt x="3444" y="8851"/>
                </a:cubicBezTo>
                <a:cubicBezTo>
                  <a:pt x="3507" y="8845"/>
                  <a:pt x="3569" y="8843"/>
                  <a:pt x="3630" y="8843"/>
                </a:cubicBezTo>
                <a:cubicBezTo>
                  <a:pt x="3753" y="8843"/>
                  <a:pt x="3873" y="8851"/>
                  <a:pt x="3994" y="8851"/>
                </a:cubicBezTo>
                <a:cubicBezTo>
                  <a:pt x="3961" y="8924"/>
                  <a:pt x="3920" y="8990"/>
                  <a:pt x="3871" y="9064"/>
                </a:cubicBezTo>
                <a:cubicBezTo>
                  <a:pt x="3830" y="9138"/>
                  <a:pt x="3797" y="9187"/>
                  <a:pt x="3764" y="9252"/>
                </a:cubicBezTo>
                <a:cubicBezTo>
                  <a:pt x="3690" y="9269"/>
                  <a:pt x="3608" y="9285"/>
                  <a:pt x="3535" y="9285"/>
                </a:cubicBezTo>
                <a:cubicBezTo>
                  <a:pt x="3428" y="9310"/>
                  <a:pt x="3321" y="9310"/>
                  <a:pt x="3215" y="9343"/>
                </a:cubicBezTo>
                <a:cubicBezTo>
                  <a:pt x="3092" y="9375"/>
                  <a:pt x="2969" y="9400"/>
                  <a:pt x="2846" y="9416"/>
                </a:cubicBezTo>
                <a:cubicBezTo>
                  <a:pt x="2715" y="9441"/>
                  <a:pt x="2592" y="9490"/>
                  <a:pt x="2452" y="9498"/>
                </a:cubicBezTo>
                <a:cubicBezTo>
                  <a:pt x="2231" y="9515"/>
                  <a:pt x="2018" y="9556"/>
                  <a:pt x="1805" y="9564"/>
                </a:cubicBezTo>
                <a:cubicBezTo>
                  <a:pt x="1690" y="9572"/>
                  <a:pt x="1583" y="9597"/>
                  <a:pt x="1477" y="9613"/>
                </a:cubicBezTo>
                <a:cubicBezTo>
                  <a:pt x="1444" y="9617"/>
                  <a:pt x="1411" y="9619"/>
                  <a:pt x="1378" y="9619"/>
                </a:cubicBezTo>
                <a:cubicBezTo>
                  <a:pt x="1345" y="9619"/>
                  <a:pt x="1313" y="9617"/>
                  <a:pt x="1280" y="9613"/>
                </a:cubicBezTo>
                <a:cubicBezTo>
                  <a:pt x="1231" y="9613"/>
                  <a:pt x="1181" y="9646"/>
                  <a:pt x="1124" y="9646"/>
                </a:cubicBezTo>
                <a:cubicBezTo>
                  <a:pt x="1007" y="9653"/>
                  <a:pt x="1040" y="9810"/>
                  <a:pt x="1123" y="9810"/>
                </a:cubicBezTo>
                <a:cubicBezTo>
                  <a:pt x="1134" y="9810"/>
                  <a:pt x="1145" y="9807"/>
                  <a:pt x="1157" y="9802"/>
                </a:cubicBezTo>
                <a:cubicBezTo>
                  <a:pt x="1190" y="9802"/>
                  <a:pt x="1214" y="9785"/>
                  <a:pt x="1247" y="9777"/>
                </a:cubicBezTo>
                <a:cubicBezTo>
                  <a:pt x="1285" y="9777"/>
                  <a:pt x="1320" y="9773"/>
                  <a:pt x="1356" y="9773"/>
                </a:cubicBezTo>
                <a:cubicBezTo>
                  <a:pt x="1374" y="9773"/>
                  <a:pt x="1392" y="9774"/>
                  <a:pt x="1411" y="9777"/>
                </a:cubicBezTo>
                <a:cubicBezTo>
                  <a:pt x="1534" y="9761"/>
                  <a:pt x="1649" y="9728"/>
                  <a:pt x="1772" y="9703"/>
                </a:cubicBezTo>
                <a:cubicBezTo>
                  <a:pt x="1796" y="9699"/>
                  <a:pt x="1823" y="9699"/>
                  <a:pt x="1851" y="9699"/>
                </a:cubicBezTo>
                <a:cubicBezTo>
                  <a:pt x="1878" y="9699"/>
                  <a:pt x="1907" y="9699"/>
                  <a:pt x="1936" y="9695"/>
                </a:cubicBezTo>
                <a:cubicBezTo>
                  <a:pt x="1985" y="9687"/>
                  <a:pt x="2026" y="9671"/>
                  <a:pt x="2083" y="9671"/>
                </a:cubicBezTo>
                <a:cubicBezTo>
                  <a:pt x="2198" y="9654"/>
                  <a:pt x="2313" y="9638"/>
                  <a:pt x="2428" y="9630"/>
                </a:cubicBezTo>
                <a:cubicBezTo>
                  <a:pt x="2534" y="9621"/>
                  <a:pt x="2649" y="9605"/>
                  <a:pt x="2747" y="9572"/>
                </a:cubicBezTo>
                <a:cubicBezTo>
                  <a:pt x="2870" y="9539"/>
                  <a:pt x="2985" y="9539"/>
                  <a:pt x="3108" y="9507"/>
                </a:cubicBezTo>
                <a:cubicBezTo>
                  <a:pt x="3223" y="9474"/>
                  <a:pt x="3346" y="9441"/>
                  <a:pt x="3469" y="9425"/>
                </a:cubicBezTo>
                <a:cubicBezTo>
                  <a:pt x="3535" y="9416"/>
                  <a:pt x="3608" y="9408"/>
                  <a:pt x="3674" y="9392"/>
                </a:cubicBezTo>
                <a:lnTo>
                  <a:pt x="3674" y="9392"/>
                </a:lnTo>
                <a:cubicBezTo>
                  <a:pt x="3625" y="9482"/>
                  <a:pt x="3576" y="9580"/>
                  <a:pt x="3526" y="9671"/>
                </a:cubicBezTo>
                <a:cubicBezTo>
                  <a:pt x="3510" y="9695"/>
                  <a:pt x="3502" y="9720"/>
                  <a:pt x="3485" y="9744"/>
                </a:cubicBezTo>
                <a:cubicBezTo>
                  <a:pt x="3477" y="9753"/>
                  <a:pt x="3469" y="9753"/>
                  <a:pt x="3461" y="9753"/>
                </a:cubicBezTo>
                <a:cubicBezTo>
                  <a:pt x="3354" y="9818"/>
                  <a:pt x="3239" y="9802"/>
                  <a:pt x="3133" y="9835"/>
                </a:cubicBezTo>
                <a:cubicBezTo>
                  <a:pt x="3002" y="9876"/>
                  <a:pt x="2862" y="9900"/>
                  <a:pt x="2739" y="9958"/>
                </a:cubicBezTo>
                <a:cubicBezTo>
                  <a:pt x="2608" y="10015"/>
                  <a:pt x="2477" y="10064"/>
                  <a:pt x="2337" y="10097"/>
                </a:cubicBezTo>
                <a:cubicBezTo>
                  <a:pt x="2214" y="10105"/>
                  <a:pt x="2083" y="10130"/>
                  <a:pt x="1952" y="10154"/>
                </a:cubicBezTo>
                <a:cubicBezTo>
                  <a:pt x="1829" y="10187"/>
                  <a:pt x="1698" y="10203"/>
                  <a:pt x="1567" y="10228"/>
                </a:cubicBezTo>
                <a:cubicBezTo>
                  <a:pt x="1427" y="10253"/>
                  <a:pt x="1321" y="10310"/>
                  <a:pt x="1190" y="10343"/>
                </a:cubicBezTo>
                <a:cubicBezTo>
                  <a:pt x="1058" y="10367"/>
                  <a:pt x="927" y="10384"/>
                  <a:pt x="804" y="10408"/>
                </a:cubicBezTo>
                <a:cubicBezTo>
                  <a:pt x="747" y="10425"/>
                  <a:pt x="698" y="10449"/>
                  <a:pt x="657" y="10474"/>
                </a:cubicBezTo>
                <a:cubicBezTo>
                  <a:pt x="603" y="10487"/>
                  <a:pt x="555" y="10501"/>
                  <a:pt x="503" y="10501"/>
                </a:cubicBezTo>
                <a:cubicBezTo>
                  <a:pt x="492" y="10501"/>
                  <a:pt x="480" y="10500"/>
                  <a:pt x="468" y="10499"/>
                </a:cubicBezTo>
                <a:cubicBezTo>
                  <a:pt x="370" y="10499"/>
                  <a:pt x="370" y="10671"/>
                  <a:pt x="468" y="10671"/>
                </a:cubicBezTo>
                <a:cubicBezTo>
                  <a:pt x="575" y="10663"/>
                  <a:pt x="681" y="10638"/>
                  <a:pt x="780" y="10589"/>
                </a:cubicBezTo>
                <a:cubicBezTo>
                  <a:pt x="903" y="10548"/>
                  <a:pt x="1034" y="10515"/>
                  <a:pt x="1165" y="10499"/>
                </a:cubicBezTo>
                <a:cubicBezTo>
                  <a:pt x="1304" y="10466"/>
                  <a:pt x="1427" y="10400"/>
                  <a:pt x="1559" y="10359"/>
                </a:cubicBezTo>
                <a:cubicBezTo>
                  <a:pt x="1690" y="10326"/>
                  <a:pt x="1854" y="10310"/>
                  <a:pt x="1993" y="10269"/>
                </a:cubicBezTo>
                <a:cubicBezTo>
                  <a:pt x="2133" y="10228"/>
                  <a:pt x="2264" y="10236"/>
                  <a:pt x="2395" y="10212"/>
                </a:cubicBezTo>
                <a:cubicBezTo>
                  <a:pt x="2534" y="10179"/>
                  <a:pt x="2665" y="10130"/>
                  <a:pt x="2788" y="10064"/>
                </a:cubicBezTo>
                <a:cubicBezTo>
                  <a:pt x="2928" y="10015"/>
                  <a:pt x="3067" y="9974"/>
                  <a:pt x="3207" y="9941"/>
                </a:cubicBezTo>
                <a:cubicBezTo>
                  <a:pt x="3280" y="9925"/>
                  <a:pt x="3338" y="9925"/>
                  <a:pt x="3395" y="9908"/>
                </a:cubicBezTo>
                <a:lnTo>
                  <a:pt x="3395" y="9908"/>
                </a:lnTo>
                <a:cubicBezTo>
                  <a:pt x="3280" y="10138"/>
                  <a:pt x="3157" y="10359"/>
                  <a:pt x="3034" y="10589"/>
                </a:cubicBezTo>
                <a:cubicBezTo>
                  <a:pt x="3019" y="10578"/>
                  <a:pt x="3001" y="10575"/>
                  <a:pt x="2983" y="10575"/>
                </a:cubicBezTo>
                <a:cubicBezTo>
                  <a:pt x="2945" y="10575"/>
                  <a:pt x="2904" y="10591"/>
                  <a:pt x="2870" y="10597"/>
                </a:cubicBezTo>
                <a:cubicBezTo>
                  <a:pt x="2797" y="10622"/>
                  <a:pt x="2731" y="10638"/>
                  <a:pt x="2657" y="10663"/>
                </a:cubicBezTo>
                <a:cubicBezTo>
                  <a:pt x="2518" y="10712"/>
                  <a:pt x="2378" y="10761"/>
                  <a:pt x="2239" y="10802"/>
                </a:cubicBezTo>
                <a:cubicBezTo>
                  <a:pt x="2100" y="10851"/>
                  <a:pt x="1977" y="10892"/>
                  <a:pt x="1846" y="10925"/>
                </a:cubicBezTo>
                <a:cubicBezTo>
                  <a:pt x="1747" y="10950"/>
                  <a:pt x="1624" y="10950"/>
                  <a:pt x="1559" y="11023"/>
                </a:cubicBezTo>
                <a:cubicBezTo>
                  <a:pt x="1503" y="11085"/>
                  <a:pt x="1554" y="11156"/>
                  <a:pt x="1607" y="11156"/>
                </a:cubicBezTo>
                <a:cubicBezTo>
                  <a:pt x="1625" y="11156"/>
                  <a:pt x="1643" y="11148"/>
                  <a:pt x="1657" y="11130"/>
                </a:cubicBezTo>
                <a:cubicBezTo>
                  <a:pt x="1690" y="11097"/>
                  <a:pt x="1747" y="11097"/>
                  <a:pt x="1780" y="11089"/>
                </a:cubicBezTo>
                <a:cubicBezTo>
                  <a:pt x="1821" y="11081"/>
                  <a:pt x="1887" y="11064"/>
                  <a:pt x="1936" y="11056"/>
                </a:cubicBezTo>
                <a:cubicBezTo>
                  <a:pt x="2067" y="11015"/>
                  <a:pt x="2198" y="10966"/>
                  <a:pt x="2321" y="10917"/>
                </a:cubicBezTo>
                <a:cubicBezTo>
                  <a:pt x="2452" y="10876"/>
                  <a:pt x="2583" y="10818"/>
                  <a:pt x="2715" y="10769"/>
                </a:cubicBezTo>
                <a:cubicBezTo>
                  <a:pt x="2780" y="10745"/>
                  <a:pt x="2846" y="10720"/>
                  <a:pt x="2911" y="10704"/>
                </a:cubicBezTo>
                <a:cubicBezTo>
                  <a:pt x="2928" y="10695"/>
                  <a:pt x="2952" y="10687"/>
                  <a:pt x="2977" y="10687"/>
                </a:cubicBezTo>
                <a:cubicBezTo>
                  <a:pt x="2903" y="10818"/>
                  <a:pt x="2821" y="10950"/>
                  <a:pt x="2756" y="11081"/>
                </a:cubicBezTo>
                <a:cubicBezTo>
                  <a:pt x="2690" y="11204"/>
                  <a:pt x="2624" y="11310"/>
                  <a:pt x="2551" y="11425"/>
                </a:cubicBezTo>
                <a:cubicBezTo>
                  <a:pt x="2542" y="11433"/>
                  <a:pt x="2526" y="11433"/>
                  <a:pt x="2518" y="11450"/>
                </a:cubicBezTo>
                <a:cubicBezTo>
                  <a:pt x="2477" y="11524"/>
                  <a:pt x="2329" y="11532"/>
                  <a:pt x="2247" y="11548"/>
                </a:cubicBezTo>
                <a:cubicBezTo>
                  <a:pt x="2198" y="11565"/>
                  <a:pt x="2141" y="11581"/>
                  <a:pt x="2092" y="11606"/>
                </a:cubicBezTo>
                <a:cubicBezTo>
                  <a:pt x="2018" y="11638"/>
                  <a:pt x="1944" y="11671"/>
                  <a:pt x="1870" y="11696"/>
                </a:cubicBezTo>
                <a:cubicBezTo>
                  <a:pt x="1796" y="11728"/>
                  <a:pt x="1739" y="11778"/>
                  <a:pt x="1673" y="11810"/>
                </a:cubicBezTo>
                <a:cubicBezTo>
                  <a:pt x="1600" y="11843"/>
                  <a:pt x="1526" y="11868"/>
                  <a:pt x="1452" y="11901"/>
                </a:cubicBezTo>
                <a:cubicBezTo>
                  <a:pt x="1378" y="11933"/>
                  <a:pt x="1296" y="11966"/>
                  <a:pt x="1214" y="11991"/>
                </a:cubicBezTo>
                <a:cubicBezTo>
                  <a:pt x="1132" y="12024"/>
                  <a:pt x="1042" y="12040"/>
                  <a:pt x="960" y="12073"/>
                </a:cubicBezTo>
                <a:cubicBezTo>
                  <a:pt x="850" y="12114"/>
                  <a:pt x="896" y="12254"/>
                  <a:pt x="976" y="12254"/>
                </a:cubicBezTo>
                <a:cubicBezTo>
                  <a:pt x="992" y="12254"/>
                  <a:pt x="1009" y="12249"/>
                  <a:pt x="1026" y="12237"/>
                </a:cubicBezTo>
                <a:cubicBezTo>
                  <a:pt x="1116" y="12188"/>
                  <a:pt x="1198" y="12155"/>
                  <a:pt x="1288" y="12122"/>
                </a:cubicBezTo>
                <a:cubicBezTo>
                  <a:pt x="1378" y="12089"/>
                  <a:pt x="1452" y="12048"/>
                  <a:pt x="1534" y="12007"/>
                </a:cubicBezTo>
                <a:cubicBezTo>
                  <a:pt x="1616" y="11974"/>
                  <a:pt x="1698" y="11950"/>
                  <a:pt x="1772" y="11901"/>
                </a:cubicBezTo>
                <a:cubicBezTo>
                  <a:pt x="1846" y="11860"/>
                  <a:pt x="1919" y="11819"/>
                  <a:pt x="2001" y="11778"/>
                </a:cubicBezTo>
                <a:cubicBezTo>
                  <a:pt x="2083" y="11745"/>
                  <a:pt x="2149" y="11696"/>
                  <a:pt x="2231" y="11679"/>
                </a:cubicBezTo>
                <a:cubicBezTo>
                  <a:pt x="2280" y="11663"/>
                  <a:pt x="2329" y="11655"/>
                  <a:pt x="2370" y="11638"/>
                </a:cubicBezTo>
                <a:lnTo>
                  <a:pt x="2428" y="11630"/>
                </a:lnTo>
                <a:lnTo>
                  <a:pt x="2329" y="11794"/>
                </a:lnTo>
                <a:cubicBezTo>
                  <a:pt x="2206" y="11999"/>
                  <a:pt x="2100" y="12229"/>
                  <a:pt x="1977" y="12434"/>
                </a:cubicBezTo>
                <a:lnTo>
                  <a:pt x="1977" y="12442"/>
                </a:lnTo>
                <a:cubicBezTo>
                  <a:pt x="1922" y="12442"/>
                  <a:pt x="1919" y="12532"/>
                  <a:pt x="1970" y="12532"/>
                </a:cubicBezTo>
                <a:cubicBezTo>
                  <a:pt x="1972" y="12532"/>
                  <a:pt x="1974" y="12532"/>
                  <a:pt x="1977" y="12532"/>
                </a:cubicBezTo>
                <a:lnTo>
                  <a:pt x="2026" y="12532"/>
                </a:lnTo>
                <a:cubicBezTo>
                  <a:pt x="2038" y="12544"/>
                  <a:pt x="2053" y="12550"/>
                  <a:pt x="2067" y="12550"/>
                </a:cubicBezTo>
                <a:cubicBezTo>
                  <a:pt x="2081" y="12550"/>
                  <a:pt x="2096" y="12544"/>
                  <a:pt x="2108" y="12532"/>
                </a:cubicBezTo>
                <a:cubicBezTo>
                  <a:pt x="2190" y="12532"/>
                  <a:pt x="2272" y="12540"/>
                  <a:pt x="2354" y="12548"/>
                </a:cubicBezTo>
                <a:cubicBezTo>
                  <a:pt x="2444" y="12565"/>
                  <a:pt x="2534" y="12573"/>
                  <a:pt x="2624" y="12581"/>
                </a:cubicBezTo>
                <a:lnTo>
                  <a:pt x="2649" y="12581"/>
                </a:lnTo>
                <a:cubicBezTo>
                  <a:pt x="2686" y="12585"/>
                  <a:pt x="2725" y="12587"/>
                  <a:pt x="2764" y="12587"/>
                </a:cubicBezTo>
                <a:cubicBezTo>
                  <a:pt x="2819" y="12587"/>
                  <a:pt x="2875" y="12583"/>
                  <a:pt x="2928" y="12573"/>
                </a:cubicBezTo>
                <a:cubicBezTo>
                  <a:pt x="2964" y="12557"/>
                  <a:pt x="3004" y="12552"/>
                  <a:pt x="3043" y="12552"/>
                </a:cubicBezTo>
                <a:cubicBezTo>
                  <a:pt x="3065" y="12552"/>
                  <a:pt x="3087" y="12554"/>
                  <a:pt x="3108" y="12557"/>
                </a:cubicBezTo>
                <a:lnTo>
                  <a:pt x="3182" y="12573"/>
                </a:lnTo>
                <a:cubicBezTo>
                  <a:pt x="3125" y="12614"/>
                  <a:pt x="3067" y="12655"/>
                  <a:pt x="3010" y="12688"/>
                </a:cubicBezTo>
                <a:cubicBezTo>
                  <a:pt x="2936" y="12729"/>
                  <a:pt x="2862" y="12778"/>
                  <a:pt x="2788" y="12827"/>
                </a:cubicBezTo>
                <a:cubicBezTo>
                  <a:pt x="2731" y="12885"/>
                  <a:pt x="2665" y="12942"/>
                  <a:pt x="2600" y="12983"/>
                </a:cubicBezTo>
                <a:cubicBezTo>
                  <a:pt x="2526" y="13024"/>
                  <a:pt x="2444" y="13065"/>
                  <a:pt x="2378" y="13114"/>
                </a:cubicBezTo>
                <a:cubicBezTo>
                  <a:pt x="2346" y="13139"/>
                  <a:pt x="2321" y="13172"/>
                  <a:pt x="2288" y="13196"/>
                </a:cubicBezTo>
                <a:cubicBezTo>
                  <a:pt x="2264" y="13213"/>
                  <a:pt x="2231" y="13229"/>
                  <a:pt x="2206" y="13245"/>
                </a:cubicBezTo>
                <a:cubicBezTo>
                  <a:pt x="2149" y="13295"/>
                  <a:pt x="2100" y="13344"/>
                  <a:pt x="2059" y="13401"/>
                </a:cubicBezTo>
                <a:cubicBezTo>
                  <a:pt x="1993" y="13467"/>
                  <a:pt x="1919" y="13508"/>
                  <a:pt x="1837" y="13532"/>
                </a:cubicBezTo>
                <a:cubicBezTo>
                  <a:pt x="1703" y="13566"/>
                  <a:pt x="1761" y="13742"/>
                  <a:pt x="1863" y="13742"/>
                </a:cubicBezTo>
                <a:cubicBezTo>
                  <a:pt x="1886" y="13742"/>
                  <a:pt x="1910" y="13733"/>
                  <a:pt x="1936" y="13713"/>
                </a:cubicBezTo>
                <a:cubicBezTo>
                  <a:pt x="2001" y="13655"/>
                  <a:pt x="2075" y="13606"/>
                  <a:pt x="2133" y="13557"/>
                </a:cubicBezTo>
                <a:cubicBezTo>
                  <a:pt x="2190" y="13516"/>
                  <a:pt x="2239" y="13467"/>
                  <a:pt x="2288" y="13417"/>
                </a:cubicBezTo>
                <a:cubicBezTo>
                  <a:pt x="2305" y="13393"/>
                  <a:pt x="2337" y="13376"/>
                  <a:pt x="2370" y="13360"/>
                </a:cubicBezTo>
                <a:cubicBezTo>
                  <a:pt x="2403" y="13335"/>
                  <a:pt x="2428" y="13311"/>
                  <a:pt x="2452" y="13278"/>
                </a:cubicBezTo>
                <a:cubicBezTo>
                  <a:pt x="2526" y="13221"/>
                  <a:pt x="2600" y="13172"/>
                  <a:pt x="2682" y="13131"/>
                </a:cubicBezTo>
                <a:cubicBezTo>
                  <a:pt x="2739" y="13090"/>
                  <a:pt x="2797" y="13040"/>
                  <a:pt x="2854" y="12991"/>
                </a:cubicBezTo>
                <a:cubicBezTo>
                  <a:pt x="2920" y="12926"/>
                  <a:pt x="2985" y="12876"/>
                  <a:pt x="3067" y="12835"/>
                </a:cubicBezTo>
                <a:cubicBezTo>
                  <a:pt x="3190" y="12753"/>
                  <a:pt x="3305" y="12663"/>
                  <a:pt x="3428" y="12573"/>
                </a:cubicBezTo>
                <a:cubicBezTo>
                  <a:pt x="3477" y="12565"/>
                  <a:pt x="3535" y="12557"/>
                  <a:pt x="3584" y="12557"/>
                </a:cubicBezTo>
                <a:cubicBezTo>
                  <a:pt x="3682" y="12557"/>
                  <a:pt x="3789" y="12548"/>
                  <a:pt x="3887" y="12532"/>
                </a:cubicBezTo>
                <a:cubicBezTo>
                  <a:pt x="3950" y="12522"/>
                  <a:pt x="4015" y="12518"/>
                  <a:pt x="4081" y="12518"/>
                </a:cubicBezTo>
                <a:cubicBezTo>
                  <a:pt x="4128" y="12518"/>
                  <a:pt x="4176" y="12520"/>
                  <a:pt x="4223" y="12524"/>
                </a:cubicBezTo>
                <a:lnTo>
                  <a:pt x="4469" y="12524"/>
                </a:lnTo>
                <a:cubicBezTo>
                  <a:pt x="4453" y="12532"/>
                  <a:pt x="4436" y="12548"/>
                  <a:pt x="4420" y="12565"/>
                </a:cubicBezTo>
                <a:cubicBezTo>
                  <a:pt x="4346" y="12622"/>
                  <a:pt x="4289" y="12688"/>
                  <a:pt x="4207" y="12745"/>
                </a:cubicBezTo>
                <a:cubicBezTo>
                  <a:pt x="4125" y="12811"/>
                  <a:pt x="4051" y="12885"/>
                  <a:pt x="3985" y="12967"/>
                </a:cubicBezTo>
                <a:cubicBezTo>
                  <a:pt x="3903" y="13032"/>
                  <a:pt x="3821" y="13090"/>
                  <a:pt x="3740" y="13139"/>
                </a:cubicBezTo>
                <a:cubicBezTo>
                  <a:pt x="3699" y="13163"/>
                  <a:pt x="3674" y="13204"/>
                  <a:pt x="3633" y="13221"/>
                </a:cubicBezTo>
                <a:cubicBezTo>
                  <a:pt x="3592" y="13245"/>
                  <a:pt x="3551" y="13254"/>
                  <a:pt x="3518" y="13278"/>
                </a:cubicBezTo>
                <a:cubicBezTo>
                  <a:pt x="3428" y="13335"/>
                  <a:pt x="3371" y="13434"/>
                  <a:pt x="3289" y="13491"/>
                </a:cubicBezTo>
                <a:cubicBezTo>
                  <a:pt x="3248" y="13516"/>
                  <a:pt x="3207" y="13540"/>
                  <a:pt x="3174" y="13573"/>
                </a:cubicBezTo>
                <a:cubicBezTo>
                  <a:pt x="3157" y="13590"/>
                  <a:pt x="3149" y="13614"/>
                  <a:pt x="3133" y="13622"/>
                </a:cubicBezTo>
                <a:cubicBezTo>
                  <a:pt x="3108" y="13631"/>
                  <a:pt x="3092" y="13631"/>
                  <a:pt x="3075" y="13631"/>
                </a:cubicBezTo>
                <a:cubicBezTo>
                  <a:pt x="2993" y="13655"/>
                  <a:pt x="2928" y="13729"/>
                  <a:pt x="2903" y="13811"/>
                </a:cubicBezTo>
                <a:cubicBezTo>
                  <a:pt x="2890" y="13877"/>
                  <a:pt x="2940" y="13927"/>
                  <a:pt x="2999" y="13927"/>
                </a:cubicBezTo>
                <a:cubicBezTo>
                  <a:pt x="3013" y="13927"/>
                  <a:pt x="3028" y="13924"/>
                  <a:pt x="3043" y="13918"/>
                </a:cubicBezTo>
                <a:cubicBezTo>
                  <a:pt x="3051" y="13909"/>
                  <a:pt x="3059" y="13909"/>
                  <a:pt x="3059" y="13901"/>
                </a:cubicBezTo>
                <a:cubicBezTo>
                  <a:pt x="3084" y="13885"/>
                  <a:pt x="3100" y="13860"/>
                  <a:pt x="3116" y="13836"/>
                </a:cubicBezTo>
                <a:cubicBezTo>
                  <a:pt x="3141" y="13811"/>
                  <a:pt x="3174" y="13803"/>
                  <a:pt x="3207" y="13786"/>
                </a:cubicBezTo>
                <a:cubicBezTo>
                  <a:pt x="3239" y="13762"/>
                  <a:pt x="3264" y="13737"/>
                  <a:pt x="3289" y="13704"/>
                </a:cubicBezTo>
                <a:cubicBezTo>
                  <a:pt x="3321" y="13672"/>
                  <a:pt x="3362" y="13639"/>
                  <a:pt x="3403" y="13614"/>
                </a:cubicBezTo>
                <a:cubicBezTo>
                  <a:pt x="3477" y="13557"/>
                  <a:pt x="3526" y="13467"/>
                  <a:pt x="3600" y="13409"/>
                </a:cubicBezTo>
                <a:cubicBezTo>
                  <a:pt x="3633" y="13385"/>
                  <a:pt x="3674" y="13385"/>
                  <a:pt x="3715" y="13360"/>
                </a:cubicBezTo>
                <a:cubicBezTo>
                  <a:pt x="3748" y="13335"/>
                  <a:pt x="3781" y="13303"/>
                  <a:pt x="3805" y="13270"/>
                </a:cubicBezTo>
                <a:cubicBezTo>
                  <a:pt x="3871" y="13221"/>
                  <a:pt x="3953" y="13188"/>
                  <a:pt x="4010" y="13139"/>
                </a:cubicBezTo>
                <a:cubicBezTo>
                  <a:pt x="4084" y="13065"/>
                  <a:pt x="4158" y="12991"/>
                  <a:pt x="4215" y="12917"/>
                </a:cubicBezTo>
                <a:cubicBezTo>
                  <a:pt x="4281" y="12844"/>
                  <a:pt x="4363" y="12794"/>
                  <a:pt x="4420" y="12729"/>
                </a:cubicBezTo>
                <a:cubicBezTo>
                  <a:pt x="4453" y="12704"/>
                  <a:pt x="4477" y="12671"/>
                  <a:pt x="4510" y="12639"/>
                </a:cubicBezTo>
                <a:cubicBezTo>
                  <a:pt x="4543" y="12622"/>
                  <a:pt x="4584" y="12598"/>
                  <a:pt x="4617" y="12581"/>
                </a:cubicBezTo>
                <a:cubicBezTo>
                  <a:pt x="4633" y="12573"/>
                  <a:pt x="4641" y="12557"/>
                  <a:pt x="4641" y="12540"/>
                </a:cubicBezTo>
                <a:cubicBezTo>
                  <a:pt x="4683" y="12556"/>
                  <a:pt x="4725" y="12561"/>
                  <a:pt x="4766" y="12561"/>
                </a:cubicBezTo>
                <a:cubicBezTo>
                  <a:pt x="4790" y="12561"/>
                  <a:pt x="4814" y="12560"/>
                  <a:pt x="4838" y="12557"/>
                </a:cubicBezTo>
                <a:cubicBezTo>
                  <a:pt x="4873" y="12551"/>
                  <a:pt x="4912" y="12545"/>
                  <a:pt x="4952" y="12545"/>
                </a:cubicBezTo>
                <a:cubicBezTo>
                  <a:pt x="4969" y="12545"/>
                  <a:pt x="4985" y="12546"/>
                  <a:pt x="5002" y="12548"/>
                </a:cubicBezTo>
                <a:cubicBezTo>
                  <a:pt x="5035" y="12548"/>
                  <a:pt x="5068" y="12557"/>
                  <a:pt x="5092" y="12565"/>
                </a:cubicBezTo>
                <a:cubicBezTo>
                  <a:pt x="5068" y="12614"/>
                  <a:pt x="5035" y="12663"/>
                  <a:pt x="4994" y="12696"/>
                </a:cubicBezTo>
                <a:cubicBezTo>
                  <a:pt x="4879" y="12786"/>
                  <a:pt x="4781" y="12885"/>
                  <a:pt x="4699" y="12991"/>
                </a:cubicBezTo>
                <a:cubicBezTo>
                  <a:pt x="4641" y="13049"/>
                  <a:pt x="4584" y="13106"/>
                  <a:pt x="4527" y="13163"/>
                </a:cubicBezTo>
                <a:cubicBezTo>
                  <a:pt x="4469" y="13221"/>
                  <a:pt x="4445" y="13262"/>
                  <a:pt x="4395" y="13311"/>
                </a:cubicBezTo>
                <a:cubicBezTo>
                  <a:pt x="4297" y="13434"/>
                  <a:pt x="4141" y="13516"/>
                  <a:pt x="4026" y="13631"/>
                </a:cubicBezTo>
                <a:cubicBezTo>
                  <a:pt x="3928" y="13737"/>
                  <a:pt x="3838" y="13860"/>
                  <a:pt x="3756" y="13983"/>
                </a:cubicBezTo>
                <a:cubicBezTo>
                  <a:pt x="3723" y="14041"/>
                  <a:pt x="3682" y="14106"/>
                  <a:pt x="3633" y="14164"/>
                </a:cubicBezTo>
                <a:cubicBezTo>
                  <a:pt x="3592" y="14205"/>
                  <a:pt x="3535" y="14221"/>
                  <a:pt x="3494" y="14262"/>
                </a:cubicBezTo>
                <a:cubicBezTo>
                  <a:pt x="3461" y="14311"/>
                  <a:pt x="3436" y="14360"/>
                  <a:pt x="3412" y="14410"/>
                </a:cubicBezTo>
                <a:cubicBezTo>
                  <a:pt x="3371" y="14483"/>
                  <a:pt x="3313" y="14500"/>
                  <a:pt x="3256" y="14549"/>
                </a:cubicBezTo>
                <a:cubicBezTo>
                  <a:pt x="3133" y="14631"/>
                  <a:pt x="3059" y="14770"/>
                  <a:pt x="2944" y="14861"/>
                </a:cubicBezTo>
                <a:cubicBezTo>
                  <a:pt x="2857" y="14935"/>
                  <a:pt x="2931" y="15034"/>
                  <a:pt x="3010" y="15034"/>
                </a:cubicBezTo>
                <a:cubicBezTo>
                  <a:pt x="3036" y="15034"/>
                  <a:pt x="3062" y="15024"/>
                  <a:pt x="3084" y="15000"/>
                </a:cubicBezTo>
                <a:cubicBezTo>
                  <a:pt x="3133" y="14951"/>
                  <a:pt x="3174" y="14893"/>
                  <a:pt x="3215" y="14836"/>
                </a:cubicBezTo>
                <a:cubicBezTo>
                  <a:pt x="3264" y="14770"/>
                  <a:pt x="3313" y="14721"/>
                  <a:pt x="3379" y="14672"/>
                </a:cubicBezTo>
                <a:cubicBezTo>
                  <a:pt x="3428" y="14639"/>
                  <a:pt x="3469" y="14606"/>
                  <a:pt x="3502" y="14565"/>
                </a:cubicBezTo>
                <a:cubicBezTo>
                  <a:pt x="3535" y="14516"/>
                  <a:pt x="3559" y="14467"/>
                  <a:pt x="3584" y="14410"/>
                </a:cubicBezTo>
                <a:cubicBezTo>
                  <a:pt x="3617" y="14352"/>
                  <a:pt x="3666" y="14328"/>
                  <a:pt x="3715" y="14278"/>
                </a:cubicBezTo>
                <a:cubicBezTo>
                  <a:pt x="3748" y="14246"/>
                  <a:pt x="3772" y="14205"/>
                  <a:pt x="3797" y="14164"/>
                </a:cubicBezTo>
                <a:cubicBezTo>
                  <a:pt x="3879" y="14024"/>
                  <a:pt x="3969" y="13893"/>
                  <a:pt x="4076" y="13770"/>
                </a:cubicBezTo>
                <a:cubicBezTo>
                  <a:pt x="4166" y="13655"/>
                  <a:pt x="4289" y="13573"/>
                  <a:pt x="4395" y="13467"/>
                </a:cubicBezTo>
                <a:cubicBezTo>
                  <a:pt x="4445" y="13417"/>
                  <a:pt x="4486" y="13368"/>
                  <a:pt x="4527" y="13311"/>
                </a:cubicBezTo>
                <a:cubicBezTo>
                  <a:pt x="4584" y="13237"/>
                  <a:pt x="4641" y="13172"/>
                  <a:pt x="4707" y="13114"/>
                </a:cubicBezTo>
                <a:cubicBezTo>
                  <a:pt x="4797" y="12991"/>
                  <a:pt x="4896" y="12885"/>
                  <a:pt x="5002" y="12794"/>
                </a:cubicBezTo>
                <a:cubicBezTo>
                  <a:pt x="5060" y="12762"/>
                  <a:pt x="5101" y="12729"/>
                  <a:pt x="5142" y="12680"/>
                </a:cubicBezTo>
                <a:cubicBezTo>
                  <a:pt x="5158" y="12655"/>
                  <a:pt x="5174" y="12598"/>
                  <a:pt x="5207" y="12565"/>
                </a:cubicBezTo>
                <a:cubicBezTo>
                  <a:pt x="5267" y="12553"/>
                  <a:pt x="5327" y="12545"/>
                  <a:pt x="5387" y="12545"/>
                </a:cubicBezTo>
                <a:cubicBezTo>
                  <a:pt x="5409" y="12545"/>
                  <a:pt x="5431" y="12546"/>
                  <a:pt x="5453" y="12548"/>
                </a:cubicBezTo>
                <a:cubicBezTo>
                  <a:pt x="5494" y="12556"/>
                  <a:pt x="5534" y="12560"/>
                  <a:pt x="5575" y="12560"/>
                </a:cubicBezTo>
                <a:cubicBezTo>
                  <a:pt x="5624" y="12560"/>
                  <a:pt x="5674" y="12554"/>
                  <a:pt x="5724" y="12540"/>
                </a:cubicBezTo>
                <a:cubicBezTo>
                  <a:pt x="5740" y="12540"/>
                  <a:pt x="5756" y="12540"/>
                  <a:pt x="5765" y="12532"/>
                </a:cubicBezTo>
                <a:lnTo>
                  <a:pt x="5765" y="12532"/>
                </a:lnTo>
                <a:cubicBezTo>
                  <a:pt x="5724" y="12598"/>
                  <a:pt x="5674" y="12663"/>
                  <a:pt x="5617" y="12721"/>
                </a:cubicBezTo>
                <a:cubicBezTo>
                  <a:pt x="5527" y="12786"/>
                  <a:pt x="5453" y="12860"/>
                  <a:pt x="5388" y="12950"/>
                </a:cubicBezTo>
                <a:cubicBezTo>
                  <a:pt x="5363" y="12991"/>
                  <a:pt x="5347" y="13040"/>
                  <a:pt x="5322" y="13090"/>
                </a:cubicBezTo>
                <a:cubicBezTo>
                  <a:pt x="5281" y="13147"/>
                  <a:pt x="5240" y="13204"/>
                  <a:pt x="5191" y="13254"/>
                </a:cubicBezTo>
                <a:cubicBezTo>
                  <a:pt x="5101" y="13360"/>
                  <a:pt x="5010" y="13450"/>
                  <a:pt x="4920" y="13549"/>
                </a:cubicBezTo>
                <a:cubicBezTo>
                  <a:pt x="4838" y="13647"/>
                  <a:pt x="4781" y="13762"/>
                  <a:pt x="4699" y="13860"/>
                </a:cubicBezTo>
                <a:cubicBezTo>
                  <a:pt x="4617" y="13950"/>
                  <a:pt x="4535" y="14024"/>
                  <a:pt x="4469" y="14114"/>
                </a:cubicBezTo>
                <a:cubicBezTo>
                  <a:pt x="4313" y="14319"/>
                  <a:pt x="4158" y="14524"/>
                  <a:pt x="3994" y="14729"/>
                </a:cubicBezTo>
                <a:cubicBezTo>
                  <a:pt x="3932" y="14810"/>
                  <a:pt x="3996" y="14914"/>
                  <a:pt x="4070" y="14914"/>
                </a:cubicBezTo>
                <a:cubicBezTo>
                  <a:pt x="4094" y="14914"/>
                  <a:pt x="4119" y="14903"/>
                  <a:pt x="4141" y="14877"/>
                </a:cubicBezTo>
                <a:cubicBezTo>
                  <a:pt x="4231" y="14779"/>
                  <a:pt x="4264" y="14672"/>
                  <a:pt x="4330" y="14582"/>
                </a:cubicBezTo>
                <a:cubicBezTo>
                  <a:pt x="4395" y="14492"/>
                  <a:pt x="4494" y="14393"/>
                  <a:pt x="4559" y="14287"/>
                </a:cubicBezTo>
                <a:cubicBezTo>
                  <a:pt x="4633" y="14188"/>
                  <a:pt x="4707" y="14106"/>
                  <a:pt x="4781" y="14008"/>
                </a:cubicBezTo>
                <a:cubicBezTo>
                  <a:pt x="4855" y="13909"/>
                  <a:pt x="4904" y="13778"/>
                  <a:pt x="4978" y="13672"/>
                </a:cubicBezTo>
                <a:cubicBezTo>
                  <a:pt x="5051" y="13565"/>
                  <a:pt x="5125" y="13467"/>
                  <a:pt x="5191" y="13368"/>
                </a:cubicBezTo>
                <a:cubicBezTo>
                  <a:pt x="5265" y="13286"/>
                  <a:pt x="5330" y="13196"/>
                  <a:pt x="5388" y="13106"/>
                </a:cubicBezTo>
                <a:cubicBezTo>
                  <a:pt x="5412" y="13032"/>
                  <a:pt x="5453" y="12967"/>
                  <a:pt x="5494" y="12901"/>
                </a:cubicBezTo>
                <a:cubicBezTo>
                  <a:pt x="5535" y="12860"/>
                  <a:pt x="5576" y="12819"/>
                  <a:pt x="5617" y="12778"/>
                </a:cubicBezTo>
                <a:cubicBezTo>
                  <a:pt x="5691" y="12696"/>
                  <a:pt x="5773" y="12614"/>
                  <a:pt x="5863" y="12532"/>
                </a:cubicBezTo>
                <a:lnTo>
                  <a:pt x="6232" y="12532"/>
                </a:lnTo>
                <a:cubicBezTo>
                  <a:pt x="6199" y="12565"/>
                  <a:pt x="6166" y="12598"/>
                  <a:pt x="6142" y="12639"/>
                </a:cubicBezTo>
                <a:cubicBezTo>
                  <a:pt x="6101" y="12712"/>
                  <a:pt x="6084" y="12794"/>
                  <a:pt x="6043" y="12868"/>
                </a:cubicBezTo>
                <a:cubicBezTo>
                  <a:pt x="5961" y="13024"/>
                  <a:pt x="5838" y="13155"/>
                  <a:pt x="5748" y="13311"/>
                </a:cubicBezTo>
                <a:cubicBezTo>
                  <a:pt x="5658" y="13458"/>
                  <a:pt x="5609" y="13606"/>
                  <a:pt x="5519" y="13737"/>
                </a:cubicBezTo>
                <a:cubicBezTo>
                  <a:pt x="5412" y="13885"/>
                  <a:pt x="5289" y="14032"/>
                  <a:pt x="5158" y="14164"/>
                </a:cubicBezTo>
                <a:cubicBezTo>
                  <a:pt x="5043" y="14311"/>
                  <a:pt x="4945" y="14467"/>
                  <a:pt x="4846" y="14639"/>
                </a:cubicBezTo>
                <a:cubicBezTo>
                  <a:pt x="4748" y="14803"/>
                  <a:pt x="4641" y="14983"/>
                  <a:pt x="4518" y="15147"/>
                </a:cubicBezTo>
                <a:cubicBezTo>
                  <a:pt x="4461" y="15229"/>
                  <a:pt x="4404" y="15311"/>
                  <a:pt x="4338" y="15385"/>
                </a:cubicBezTo>
                <a:cubicBezTo>
                  <a:pt x="4289" y="15426"/>
                  <a:pt x="4248" y="15484"/>
                  <a:pt x="4215" y="15533"/>
                </a:cubicBezTo>
                <a:cubicBezTo>
                  <a:pt x="4174" y="15607"/>
                  <a:pt x="4149" y="15689"/>
                  <a:pt x="4108" y="15762"/>
                </a:cubicBezTo>
                <a:cubicBezTo>
                  <a:pt x="4100" y="15795"/>
                  <a:pt x="4076" y="15828"/>
                  <a:pt x="4059" y="15861"/>
                </a:cubicBezTo>
                <a:cubicBezTo>
                  <a:pt x="4035" y="15885"/>
                  <a:pt x="4010" y="15894"/>
                  <a:pt x="3985" y="15935"/>
                </a:cubicBezTo>
                <a:cubicBezTo>
                  <a:pt x="3959" y="16008"/>
                  <a:pt x="4014" y="16077"/>
                  <a:pt x="4080" y="16077"/>
                </a:cubicBezTo>
                <a:cubicBezTo>
                  <a:pt x="4095" y="16077"/>
                  <a:pt x="4110" y="16073"/>
                  <a:pt x="4125" y="16066"/>
                </a:cubicBezTo>
                <a:cubicBezTo>
                  <a:pt x="4248" y="16008"/>
                  <a:pt x="4289" y="15787"/>
                  <a:pt x="4338" y="15656"/>
                </a:cubicBezTo>
                <a:cubicBezTo>
                  <a:pt x="4371" y="15582"/>
                  <a:pt x="4420" y="15516"/>
                  <a:pt x="4477" y="15459"/>
                </a:cubicBezTo>
                <a:cubicBezTo>
                  <a:pt x="4527" y="15393"/>
                  <a:pt x="4576" y="15320"/>
                  <a:pt x="4625" y="15254"/>
                </a:cubicBezTo>
                <a:cubicBezTo>
                  <a:pt x="4748" y="15090"/>
                  <a:pt x="4846" y="14902"/>
                  <a:pt x="4953" y="14721"/>
                </a:cubicBezTo>
                <a:cubicBezTo>
                  <a:pt x="5043" y="14541"/>
                  <a:pt x="5150" y="14369"/>
                  <a:pt x="5273" y="14205"/>
                </a:cubicBezTo>
                <a:cubicBezTo>
                  <a:pt x="5388" y="14082"/>
                  <a:pt x="5494" y="13950"/>
                  <a:pt x="5592" y="13819"/>
                </a:cubicBezTo>
                <a:cubicBezTo>
                  <a:pt x="5691" y="13680"/>
                  <a:pt x="5740" y="13508"/>
                  <a:pt x="5830" y="13360"/>
                </a:cubicBezTo>
                <a:cubicBezTo>
                  <a:pt x="5920" y="13213"/>
                  <a:pt x="6060" y="13081"/>
                  <a:pt x="6142" y="12926"/>
                </a:cubicBezTo>
                <a:cubicBezTo>
                  <a:pt x="6207" y="12794"/>
                  <a:pt x="6265" y="12663"/>
                  <a:pt x="6314" y="12524"/>
                </a:cubicBezTo>
                <a:lnTo>
                  <a:pt x="6658" y="12524"/>
                </a:lnTo>
                <a:cubicBezTo>
                  <a:pt x="6626" y="12557"/>
                  <a:pt x="6601" y="12581"/>
                  <a:pt x="6585" y="12614"/>
                </a:cubicBezTo>
                <a:cubicBezTo>
                  <a:pt x="6503" y="12729"/>
                  <a:pt x="6437" y="12844"/>
                  <a:pt x="6380" y="12975"/>
                </a:cubicBezTo>
                <a:cubicBezTo>
                  <a:pt x="6314" y="13114"/>
                  <a:pt x="6248" y="13262"/>
                  <a:pt x="6175" y="13393"/>
                </a:cubicBezTo>
                <a:cubicBezTo>
                  <a:pt x="6134" y="13458"/>
                  <a:pt x="6076" y="13516"/>
                  <a:pt x="6035" y="13581"/>
                </a:cubicBezTo>
                <a:cubicBezTo>
                  <a:pt x="5994" y="13647"/>
                  <a:pt x="5945" y="13745"/>
                  <a:pt x="5888" y="13819"/>
                </a:cubicBezTo>
                <a:cubicBezTo>
                  <a:pt x="5797" y="13934"/>
                  <a:pt x="5724" y="14057"/>
                  <a:pt x="5666" y="14188"/>
                </a:cubicBezTo>
                <a:cubicBezTo>
                  <a:pt x="5592" y="14344"/>
                  <a:pt x="5502" y="14483"/>
                  <a:pt x="5420" y="14631"/>
                </a:cubicBezTo>
                <a:cubicBezTo>
                  <a:pt x="5347" y="14779"/>
                  <a:pt x="5273" y="14934"/>
                  <a:pt x="5183" y="15082"/>
                </a:cubicBezTo>
                <a:lnTo>
                  <a:pt x="5068" y="15279"/>
                </a:lnTo>
                <a:cubicBezTo>
                  <a:pt x="5035" y="15344"/>
                  <a:pt x="4978" y="15369"/>
                  <a:pt x="4945" y="15434"/>
                </a:cubicBezTo>
                <a:cubicBezTo>
                  <a:pt x="4896" y="15507"/>
                  <a:pt x="4969" y="15594"/>
                  <a:pt x="5040" y="15594"/>
                </a:cubicBezTo>
                <a:cubicBezTo>
                  <a:pt x="5065" y="15594"/>
                  <a:pt x="5090" y="15583"/>
                  <a:pt x="5109" y="15557"/>
                </a:cubicBezTo>
                <a:cubicBezTo>
                  <a:pt x="5117" y="15541"/>
                  <a:pt x="5125" y="15533"/>
                  <a:pt x="5133" y="15516"/>
                </a:cubicBezTo>
                <a:cubicBezTo>
                  <a:pt x="5133" y="15508"/>
                  <a:pt x="5150" y="15475"/>
                  <a:pt x="5142" y="15475"/>
                </a:cubicBezTo>
                <a:cubicBezTo>
                  <a:pt x="5174" y="15418"/>
                  <a:pt x="5215" y="15369"/>
                  <a:pt x="5240" y="15311"/>
                </a:cubicBezTo>
                <a:cubicBezTo>
                  <a:pt x="5314" y="15172"/>
                  <a:pt x="5371" y="15033"/>
                  <a:pt x="5437" y="14885"/>
                </a:cubicBezTo>
                <a:cubicBezTo>
                  <a:pt x="5502" y="14746"/>
                  <a:pt x="5592" y="14582"/>
                  <a:pt x="5683" y="14434"/>
                </a:cubicBezTo>
                <a:cubicBezTo>
                  <a:pt x="5765" y="14295"/>
                  <a:pt x="5814" y="14139"/>
                  <a:pt x="5904" y="14008"/>
                </a:cubicBezTo>
                <a:cubicBezTo>
                  <a:pt x="5945" y="13950"/>
                  <a:pt x="6002" y="13901"/>
                  <a:pt x="6035" y="13852"/>
                </a:cubicBezTo>
                <a:cubicBezTo>
                  <a:pt x="6076" y="13795"/>
                  <a:pt x="6125" y="13696"/>
                  <a:pt x="6175" y="13631"/>
                </a:cubicBezTo>
                <a:cubicBezTo>
                  <a:pt x="6224" y="13557"/>
                  <a:pt x="6265" y="13508"/>
                  <a:pt x="6306" y="13442"/>
                </a:cubicBezTo>
                <a:cubicBezTo>
                  <a:pt x="6347" y="13376"/>
                  <a:pt x="6363" y="13311"/>
                  <a:pt x="6396" y="13245"/>
                </a:cubicBezTo>
                <a:cubicBezTo>
                  <a:pt x="6470" y="13106"/>
                  <a:pt x="6552" y="12975"/>
                  <a:pt x="6626" y="12835"/>
                </a:cubicBezTo>
                <a:cubicBezTo>
                  <a:pt x="6675" y="12721"/>
                  <a:pt x="6757" y="12614"/>
                  <a:pt x="6855" y="12532"/>
                </a:cubicBezTo>
                <a:cubicBezTo>
                  <a:pt x="6855" y="12532"/>
                  <a:pt x="6863" y="12524"/>
                  <a:pt x="6863" y="12524"/>
                </a:cubicBezTo>
                <a:cubicBezTo>
                  <a:pt x="6962" y="12499"/>
                  <a:pt x="7060" y="12491"/>
                  <a:pt x="7158" y="12491"/>
                </a:cubicBezTo>
                <a:lnTo>
                  <a:pt x="7322" y="12491"/>
                </a:lnTo>
                <a:cubicBezTo>
                  <a:pt x="7240" y="12630"/>
                  <a:pt x="7175" y="12770"/>
                  <a:pt x="7126" y="12926"/>
                </a:cubicBezTo>
                <a:cubicBezTo>
                  <a:pt x="7052" y="13106"/>
                  <a:pt x="6970" y="13295"/>
                  <a:pt x="6888" y="13467"/>
                </a:cubicBezTo>
                <a:cubicBezTo>
                  <a:pt x="6806" y="13647"/>
                  <a:pt x="6716" y="13827"/>
                  <a:pt x="6642" y="14008"/>
                </a:cubicBezTo>
                <a:cubicBezTo>
                  <a:pt x="6601" y="14106"/>
                  <a:pt x="6552" y="14196"/>
                  <a:pt x="6494" y="14295"/>
                </a:cubicBezTo>
                <a:cubicBezTo>
                  <a:pt x="6445" y="14360"/>
                  <a:pt x="6404" y="14442"/>
                  <a:pt x="6371" y="14524"/>
                </a:cubicBezTo>
                <a:cubicBezTo>
                  <a:pt x="6289" y="14705"/>
                  <a:pt x="6232" y="14893"/>
                  <a:pt x="6166" y="15082"/>
                </a:cubicBezTo>
                <a:cubicBezTo>
                  <a:pt x="6084" y="15287"/>
                  <a:pt x="5994" y="15484"/>
                  <a:pt x="5896" y="15672"/>
                </a:cubicBezTo>
                <a:cubicBezTo>
                  <a:pt x="5806" y="15861"/>
                  <a:pt x="5707" y="16049"/>
                  <a:pt x="5617" y="16238"/>
                </a:cubicBezTo>
                <a:cubicBezTo>
                  <a:pt x="5576" y="16312"/>
                  <a:pt x="5543" y="16394"/>
                  <a:pt x="5519" y="16468"/>
                </a:cubicBezTo>
                <a:cubicBezTo>
                  <a:pt x="5510" y="16509"/>
                  <a:pt x="5510" y="16541"/>
                  <a:pt x="5494" y="16582"/>
                </a:cubicBezTo>
                <a:cubicBezTo>
                  <a:pt x="5478" y="16615"/>
                  <a:pt x="5461" y="16656"/>
                  <a:pt x="5445" y="16689"/>
                </a:cubicBezTo>
                <a:cubicBezTo>
                  <a:pt x="5427" y="16770"/>
                  <a:pt x="5488" y="16814"/>
                  <a:pt x="5547" y="16814"/>
                </a:cubicBezTo>
                <a:cubicBezTo>
                  <a:pt x="5595" y="16814"/>
                  <a:pt x="5642" y="16784"/>
                  <a:pt x="5642" y="16722"/>
                </a:cubicBezTo>
                <a:lnTo>
                  <a:pt x="5642" y="16705"/>
                </a:lnTo>
                <a:cubicBezTo>
                  <a:pt x="5666" y="16541"/>
                  <a:pt x="5724" y="16377"/>
                  <a:pt x="5789" y="16222"/>
                </a:cubicBezTo>
                <a:cubicBezTo>
                  <a:pt x="5871" y="16033"/>
                  <a:pt x="5953" y="15844"/>
                  <a:pt x="6035" y="15664"/>
                </a:cubicBezTo>
                <a:cubicBezTo>
                  <a:pt x="6125" y="15475"/>
                  <a:pt x="6207" y="15303"/>
                  <a:pt x="6273" y="15115"/>
                </a:cubicBezTo>
                <a:cubicBezTo>
                  <a:pt x="6330" y="14934"/>
                  <a:pt x="6388" y="14746"/>
                  <a:pt x="6478" y="14565"/>
                </a:cubicBezTo>
                <a:cubicBezTo>
                  <a:pt x="6560" y="14385"/>
                  <a:pt x="6658" y="14246"/>
                  <a:pt x="6724" y="14073"/>
                </a:cubicBezTo>
                <a:cubicBezTo>
                  <a:pt x="6806" y="13885"/>
                  <a:pt x="6904" y="13696"/>
                  <a:pt x="6986" y="13508"/>
                </a:cubicBezTo>
                <a:cubicBezTo>
                  <a:pt x="7052" y="13344"/>
                  <a:pt x="7126" y="13188"/>
                  <a:pt x="7191" y="13024"/>
                </a:cubicBezTo>
                <a:cubicBezTo>
                  <a:pt x="7249" y="12835"/>
                  <a:pt x="7331" y="12655"/>
                  <a:pt x="7429" y="12491"/>
                </a:cubicBezTo>
                <a:lnTo>
                  <a:pt x="7716" y="12491"/>
                </a:lnTo>
                <a:cubicBezTo>
                  <a:pt x="7700" y="12532"/>
                  <a:pt x="7683" y="12573"/>
                  <a:pt x="7667" y="12614"/>
                </a:cubicBezTo>
                <a:cubicBezTo>
                  <a:pt x="7634" y="12696"/>
                  <a:pt x="7609" y="12786"/>
                  <a:pt x="7585" y="12868"/>
                </a:cubicBezTo>
                <a:cubicBezTo>
                  <a:pt x="7560" y="12950"/>
                  <a:pt x="7544" y="13024"/>
                  <a:pt x="7519" y="13106"/>
                </a:cubicBezTo>
                <a:cubicBezTo>
                  <a:pt x="7503" y="13180"/>
                  <a:pt x="7462" y="13254"/>
                  <a:pt x="7429" y="13335"/>
                </a:cubicBezTo>
                <a:cubicBezTo>
                  <a:pt x="7314" y="13663"/>
                  <a:pt x="7249" y="14016"/>
                  <a:pt x="7126" y="14352"/>
                </a:cubicBezTo>
                <a:cubicBezTo>
                  <a:pt x="7068" y="14516"/>
                  <a:pt x="7003" y="14672"/>
                  <a:pt x="6945" y="14844"/>
                </a:cubicBezTo>
                <a:cubicBezTo>
                  <a:pt x="6896" y="15008"/>
                  <a:pt x="6847" y="15180"/>
                  <a:pt x="6790" y="15344"/>
                </a:cubicBezTo>
                <a:cubicBezTo>
                  <a:pt x="6732" y="15508"/>
                  <a:pt x="6683" y="15680"/>
                  <a:pt x="6634" y="15844"/>
                </a:cubicBezTo>
                <a:cubicBezTo>
                  <a:pt x="6601" y="15918"/>
                  <a:pt x="6576" y="15992"/>
                  <a:pt x="6560" y="16066"/>
                </a:cubicBezTo>
                <a:cubicBezTo>
                  <a:pt x="6552" y="16107"/>
                  <a:pt x="6560" y="16148"/>
                  <a:pt x="6544" y="16181"/>
                </a:cubicBezTo>
                <a:cubicBezTo>
                  <a:pt x="6527" y="16222"/>
                  <a:pt x="6519" y="16222"/>
                  <a:pt x="6519" y="16238"/>
                </a:cubicBezTo>
                <a:cubicBezTo>
                  <a:pt x="6503" y="16287"/>
                  <a:pt x="6527" y="16328"/>
                  <a:pt x="6576" y="16345"/>
                </a:cubicBezTo>
                <a:cubicBezTo>
                  <a:pt x="6609" y="16345"/>
                  <a:pt x="6634" y="16345"/>
                  <a:pt x="6667" y="16328"/>
                </a:cubicBezTo>
                <a:cubicBezTo>
                  <a:pt x="6683" y="16312"/>
                  <a:pt x="6691" y="16287"/>
                  <a:pt x="6691" y="16271"/>
                </a:cubicBezTo>
                <a:lnTo>
                  <a:pt x="6699" y="16246"/>
                </a:lnTo>
                <a:cubicBezTo>
                  <a:pt x="6708" y="16222"/>
                  <a:pt x="6708" y="16197"/>
                  <a:pt x="6708" y="16164"/>
                </a:cubicBezTo>
                <a:cubicBezTo>
                  <a:pt x="6716" y="16082"/>
                  <a:pt x="6740" y="15992"/>
                  <a:pt x="6773" y="15910"/>
                </a:cubicBezTo>
                <a:cubicBezTo>
                  <a:pt x="6831" y="15738"/>
                  <a:pt x="6872" y="15566"/>
                  <a:pt x="6937" y="15393"/>
                </a:cubicBezTo>
                <a:cubicBezTo>
                  <a:pt x="7052" y="15074"/>
                  <a:pt x="7134" y="14738"/>
                  <a:pt x="7240" y="14410"/>
                </a:cubicBezTo>
                <a:cubicBezTo>
                  <a:pt x="7339" y="14082"/>
                  <a:pt x="7404" y="13737"/>
                  <a:pt x="7519" y="13409"/>
                </a:cubicBezTo>
                <a:cubicBezTo>
                  <a:pt x="7544" y="13327"/>
                  <a:pt x="7585" y="13254"/>
                  <a:pt x="7609" y="13172"/>
                </a:cubicBezTo>
                <a:cubicBezTo>
                  <a:pt x="7634" y="13098"/>
                  <a:pt x="7642" y="13024"/>
                  <a:pt x="7667" y="12942"/>
                </a:cubicBezTo>
                <a:cubicBezTo>
                  <a:pt x="7691" y="12868"/>
                  <a:pt x="7716" y="12786"/>
                  <a:pt x="7749" y="12704"/>
                </a:cubicBezTo>
                <a:cubicBezTo>
                  <a:pt x="7757" y="12663"/>
                  <a:pt x="7782" y="12630"/>
                  <a:pt x="7790" y="12589"/>
                </a:cubicBezTo>
                <a:cubicBezTo>
                  <a:pt x="7806" y="12548"/>
                  <a:pt x="7798" y="12524"/>
                  <a:pt x="7806" y="12499"/>
                </a:cubicBezTo>
                <a:lnTo>
                  <a:pt x="7831" y="12499"/>
                </a:lnTo>
                <a:cubicBezTo>
                  <a:pt x="7834" y="12502"/>
                  <a:pt x="7836" y="12503"/>
                  <a:pt x="7839" y="12503"/>
                </a:cubicBezTo>
                <a:cubicBezTo>
                  <a:pt x="7844" y="12503"/>
                  <a:pt x="7850" y="12499"/>
                  <a:pt x="7855" y="12499"/>
                </a:cubicBezTo>
                <a:cubicBezTo>
                  <a:pt x="7929" y="12499"/>
                  <a:pt x="8011" y="12499"/>
                  <a:pt x="8085" y="12516"/>
                </a:cubicBezTo>
                <a:cubicBezTo>
                  <a:pt x="8085" y="12548"/>
                  <a:pt x="8085" y="12589"/>
                  <a:pt x="8077" y="12630"/>
                </a:cubicBezTo>
                <a:cubicBezTo>
                  <a:pt x="8052" y="12721"/>
                  <a:pt x="8036" y="12811"/>
                  <a:pt x="8019" y="12901"/>
                </a:cubicBezTo>
                <a:cubicBezTo>
                  <a:pt x="7970" y="13106"/>
                  <a:pt x="7921" y="13303"/>
                  <a:pt x="7880" y="13508"/>
                </a:cubicBezTo>
                <a:cubicBezTo>
                  <a:pt x="7782" y="13950"/>
                  <a:pt x="7659" y="14393"/>
                  <a:pt x="7552" y="14836"/>
                </a:cubicBezTo>
                <a:cubicBezTo>
                  <a:pt x="7503" y="15049"/>
                  <a:pt x="7470" y="15270"/>
                  <a:pt x="7421" y="15475"/>
                </a:cubicBezTo>
                <a:cubicBezTo>
                  <a:pt x="7396" y="15582"/>
                  <a:pt x="7380" y="15689"/>
                  <a:pt x="7355" y="15795"/>
                </a:cubicBezTo>
                <a:cubicBezTo>
                  <a:pt x="7322" y="15894"/>
                  <a:pt x="7290" y="15984"/>
                  <a:pt x="7265" y="16090"/>
                </a:cubicBezTo>
                <a:cubicBezTo>
                  <a:pt x="7224" y="16279"/>
                  <a:pt x="7224" y="16468"/>
                  <a:pt x="7183" y="16664"/>
                </a:cubicBezTo>
                <a:cubicBezTo>
                  <a:pt x="7167" y="16754"/>
                  <a:pt x="7158" y="16853"/>
                  <a:pt x="7150" y="16943"/>
                </a:cubicBezTo>
                <a:cubicBezTo>
                  <a:pt x="7126" y="17033"/>
                  <a:pt x="7126" y="17132"/>
                  <a:pt x="7134" y="17230"/>
                </a:cubicBezTo>
                <a:cubicBezTo>
                  <a:pt x="7143" y="17275"/>
                  <a:pt x="7184" y="17300"/>
                  <a:pt x="7223" y="17300"/>
                </a:cubicBezTo>
                <a:cubicBezTo>
                  <a:pt x="7256" y="17300"/>
                  <a:pt x="7287" y="17283"/>
                  <a:pt x="7298" y="17246"/>
                </a:cubicBezTo>
                <a:cubicBezTo>
                  <a:pt x="7331" y="17148"/>
                  <a:pt x="7347" y="17050"/>
                  <a:pt x="7347" y="16951"/>
                </a:cubicBezTo>
                <a:cubicBezTo>
                  <a:pt x="7355" y="16861"/>
                  <a:pt x="7363" y="16763"/>
                  <a:pt x="7380" y="16672"/>
                </a:cubicBezTo>
                <a:cubicBezTo>
                  <a:pt x="7421" y="16492"/>
                  <a:pt x="7413" y="16304"/>
                  <a:pt x="7454" y="16115"/>
                </a:cubicBezTo>
                <a:cubicBezTo>
                  <a:pt x="7470" y="16025"/>
                  <a:pt x="7511" y="15935"/>
                  <a:pt x="7536" y="15844"/>
                </a:cubicBezTo>
                <a:cubicBezTo>
                  <a:pt x="7552" y="15754"/>
                  <a:pt x="7577" y="15631"/>
                  <a:pt x="7593" y="15525"/>
                </a:cubicBezTo>
                <a:cubicBezTo>
                  <a:pt x="7634" y="15311"/>
                  <a:pt x="7650" y="15090"/>
                  <a:pt x="7700" y="14877"/>
                </a:cubicBezTo>
                <a:cubicBezTo>
                  <a:pt x="7782" y="14451"/>
                  <a:pt x="7905" y="14032"/>
                  <a:pt x="7987" y="13598"/>
                </a:cubicBezTo>
                <a:cubicBezTo>
                  <a:pt x="8028" y="13393"/>
                  <a:pt x="8077" y="13196"/>
                  <a:pt x="8118" y="12999"/>
                </a:cubicBezTo>
                <a:cubicBezTo>
                  <a:pt x="8142" y="12901"/>
                  <a:pt x="8151" y="12803"/>
                  <a:pt x="8175" y="12712"/>
                </a:cubicBezTo>
                <a:cubicBezTo>
                  <a:pt x="8183" y="12655"/>
                  <a:pt x="8183" y="12581"/>
                  <a:pt x="8200" y="12524"/>
                </a:cubicBezTo>
                <a:cubicBezTo>
                  <a:pt x="8231" y="12530"/>
                  <a:pt x="8262" y="12533"/>
                  <a:pt x="8294" y="12533"/>
                </a:cubicBezTo>
                <a:cubicBezTo>
                  <a:pt x="8346" y="12533"/>
                  <a:pt x="8398" y="12526"/>
                  <a:pt x="8454" y="12516"/>
                </a:cubicBezTo>
                <a:lnTo>
                  <a:pt x="8454" y="12516"/>
                </a:lnTo>
                <a:cubicBezTo>
                  <a:pt x="8446" y="12598"/>
                  <a:pt x="8429" y="12680"/>
                  <a:pt x="8421" y="12762"/>
                </a:cubicBezTo>
                <a:cubicBezTo>
                  <a:pt x="8421" y="12852"/>
                  <a:pt x="8413" y="12950"/>
                  <a:pt x="8397" y="13040"/>
                </a:cubicBezTo>
                <a:cubicBezTo>
                  <a:pt x="8380" y="13131"/>
                  <a:pt x="8380" y="13229"/>
                  <a:pt x="8364" y="13327"/>
                </a:cubicBezTo>
                <a:cubicBezTo>
                  <a:pt x="8356" y="13401"/>
                  <a:pt x="8339" y="13475"/>
                  <a:pt x="8339" y="13549"/>
                </a:cubicBezTo>
                <a:cubicBezTo>
                  <a:pt x="8339" y="13729"/>
                  <a:pt x="8274" y="13901"/>
                  <a:pt x="8274" y="14082"/>
                </a:cubicBezTo>
                <a:cubicBezTo>
                  <a:pt x="8274" y="14164"/>
                  <a:pt x="8290" y="14246"/>
                  <a:pt x="8274" y="14328"/>
                </a:cubicBezTo>
                <a:cubicBezTo>
                  <a:pt x="8274" y="14377"/>
                  <a:pt x="8233" y="14418"/>
                  <a:pt x="8224" y="14475"/>
                </a:cubicBezTo>
                <a:cubicBezTo>
                  <a:pt x="8224" y="14549"/>
                  <a:pt x="8233" y="14623"/>
                  <a:pt x="8241" y="14697"/>
                </a:cubicBezTo>
                <a:cubicBezTo>
                  <a:pt x="8224" y="14795"/>
                  <a:pt x="8200" y="14885"/>
                  <a:pt x="8175" y="14975"/>
                </a:cubicBezTo>
                <a:cubicBezTo>
                  <a:pt x="8159" y="15049"/>
                  <a:pt x="8151" y="15131"/>
                  <a:pt x="8159" y="15205"/>
                </a:cubicBezTo>
                <a:cubicBezTo>
                  <a:pt x="8151" y="15303"/>
                  <a:pt x="8134" y="15393"/>
                  <a:pt x="8118" y="15492"/>
                </a:cubicBezTo>
                <a:cubicBezTo>
                  <a:pt x="8118" y="15566"/>
                  <a:pt x="8118" y="15639"/>
                  <a:pt x="8118" y="15713"/>
                </a:cubicBezTo>
                <a:cubicBezTo>
                  <a:pt x="8118" y="15812"/>
                  <a:pt x="8093" y="15894"/>
                  <a:pt x="8085" y="15992"/>
                </a:cubicBezTo>
                <a:cubicBezTo>
                  <a:pt x="8093" y="16074"/>
                  <a:pt x="8093" y="16164"/>
                  <a:pt x="8077" y="16254"/>
                </a:cubicBezTo>
                <a:cubicBezTo>
                  <a:pt x="8036" y="16328"/>
                  <a:pt x="8028" y="16410"/>
                  <a:pt x="8052" y="16492"/>
                </a:cubicBezTo>
                <a:cubicBezTo>
                  <a:pt x="8067" y="16545"/>
                  <a:pt x="8113" y="16570"/>
                  <a:pt x="8158" y="16570"/>
                </a:cubicBezTo>
                <a:cubicBezTo>
                  <a:pt x="8210" y="16570"/>
                  <a:pt x="8262" y="16534"/>
                  <a:pt x="8257" y="16468"/>
                </a:cubicBezTo>
                <a:cubicBezTo>
                  <a:pt x="8257" y="16377"/>
                  <a:pt x="8265" y="16287"/>
                  <a:pt x="8282" y="16197"/>
                </a:cubicBezTo>
                <a:cubicBezTo>
                  <a:pt x="8274" y="16115"/>
                  <a:pt x="8274" y="16025"/>
                  <a:pt x="8282" y="15935"/>
                </a:cubicBezTo>
                <a:cubicBezTo>
                  <a:pt x="8306" y="15771"/>
                  <a:pt x="8282" y="15607"/>
                  <a:pt x="8315" y="15443"/>
                </a:cubicBezTo>
                <a:cubicBezTo>
                  <a:pt x="8339" y="15279"/>
                  <a:pt x="8315" y="15106"/>
                  <a:pt x="8347" y="14943"/>
                </a:cubicBezTo>
                <a:cubicBezTo>
                  <a:pt x="8372" y="14869"/>
                  <a:pt x="8388" y="14795"/>
                  <a:pt x="8388" y="14713"/>
                </a:cubicBezTo>
                <a:cubicBezTo>
                  <a:pt x="8388" y="14631"/>
                  <a:pt x="8356" y="14533"/>
                  <a:pt x="8380" y="14451"/>
                </a:cubicBezTo>
                <a:cubicBezTo>
                  <a:pt x="8405" y="14410"/>
                  <a:pt x="8413" y="14360"/>
                  <a:pt x="8413" y="14311"/>
                </a:cubicBezTo>
                <a:cubicBezTo>
                  <a:pt x="8413" y="14229"/>
                  <a:pt x="8405" y="14147"/>
                  <a:pt x="8405" y="14057"/>
                </a:cubicBezTo>
                <a:cubicBezTo>
                  <a:pt x="8413" y="13967"/>
                  <a:pt x="8429" y="13868"/>
                  <a:pt x="8454" y="13778"/>
                </a:cubicBezTo>
                <a:cubicBezTo>
                  <a:pt x="8462" y="13696"/>
                  <a:pt x="8470" y="13622"/>
                  <a:pt x="8462" y="13549"/>
                </a:cubicBezTo>
                <a:cubicBezTo>
                  <a:pt x="8479" y="13360"/>
                  <a:pt x="8495" y="13172"/>
                  <a:pt x="8528" y="12991"/>
                </a:cubicBezTo>
                <a:cubicBezTo>
                  <a:pt x="8536" y="12917"/>
                  <a:pt x="8528" y="12844"/>
                  <a:pt x="8536" y="12762"/>
                </a:cubicBezTo>
                <a:cubicBezTo>
                  <a:pt x="8544" y="12688"/>
                  <a:pt x="8552" y="12589"/>
                  <a:pt x="8561" y="12499"/>
                </a:cubicBezTo>
                <a:cubicBezTo>
                  <a:pt x="8591" y="12496"/>
                  <a:pt x="8622" y="12496"/>
                  <a:pt x="8653" y="12496"/>
                </a:cubicBezTo>
                <a:cubicBezTo>
                  <a:pt x="8715" y="12496"/>
                  <a:pt x="8779" y="12499"/>
                  <a:pt x="8839" y="12499"/>
                </a:cubicBezTo>
                <a:lnTo>
                  <a:pt x="8856" y="12499"/>
                </a:lnTo>
                <a:cubicBezTo>
                  <a:pt x="8847" y="12606"/>
                  <a:pt x="8847" y="12712"/>
                  <a:pt x="8839" y="12819"/>
                </a:cubicBezTo>
                <a:cubicBezTo>
                  <a:pt x="8831" y="12926"/>
                  <a:pt x="8831" y="13032"/>
                  <a:pt x="8839" y="13147"/>
                </a:cubicBezTo>
                <a:cubicBezTo>
                  <a:pt x="8864" y="13229"/>
                  <a:pt x="8872" y="13319"/>
                  <a:pt x="8864" y="13409"/>
                </a:cubicBezTo>
                <a:cubicBezTo>
                  <a:pt x="8856" y="13524"/>
                  <a:pt x="8864" y="13647"/>
                  <a:pt x="8856" y="13762"/>
                </a:cubicBezTo>
                <a:cubicBezTo>
                  <a:pt x="8856" y="13877"/>
                  <a:pt x="8856" y="13975"/>
                  <a:pt x="8856" y="14082"/>
                </a:cubicBezTo>
                <a:cubicBezTo>
                  <a:pt x="8856" y="14196"/>
                  <a:pt x="8872" y="14303"/>
                  <a:pt x="8888" y="14410"/>
                </a:cubicBezTo>
                <a:cubicBezTo>
                  <a:pt x="8897" y="14623"/>
                  <a:pt x="8897" y="14828"/>
                  <a:pt x="8880" y="15041"/>
                </a:cubicBezTo>
                <a:cubicBezTo>
                  <a:pt x="8864" y="15246"/>
                  <a:pt x="8864" y="15451"/>
                  <a:pt x="8880" y="15656"/>
                </a:cubicBezTo>
                <a:cubicBezTo>
                  <a:pt x="8897" y="15779"/>
                  <a:pt x="8905" y="15894"/>
                  <a:pt x="8905" y="16017"/>
                </a:cubicBezTo>
                <a:cubicBezTo>
                  <a:pt x="8905" y="16123"/>
                  <a:pt x="8897" y="16222"/>
                  <a:pt x="8905" y="16328"/>
                </a:cubicBezTo>
                <a:cubicBezTo>
                  <a:pt x="8921" y="16418"/>
                  <a:pt x="8929" y="16509"/>
                  <a:pt x="8938" y="16599"/>
                </a:cubicBezTo>
                <a:cubicBezTo>
                  <a:pt x="8938" y="16689"/>
                  <a:pt x="8938" y="16787"/>
                  <a:pt x="8929" y="16886"/>
                </a:cubicBezTo>
                <a:cubicBezTo>
                  <a:pt x="8921" y="16984"/>
                  <a:pt x="8929" y="17091"/>
                  <a:pt x="8946" y="17189"/>
                </a:cubicBezTo>
                <a:cubicBezTo>
                  <a:pt x="8979" y="17296"/>
                  <a:pt x="8987" y="17402"/>
                  <a:pt x="8995" y="17509"/>
                </a:cubicBezTo>
                <a:cubicBezTo>
                  <a:pt x="8991" y="17577"/>
                  <a:pt x="9039" y="17610"/>
                  <a:pt x="9089" y="17610"/>
                </a:cubicBezTo>
                <a:cubicBezTo>
                  <a:pt x="9141" y="17610"/>
                  <a:pt x="9196" y="17575"/>
                  <a:pt x="9200" y="17509"/>
                </a:cubicBezTo>
                <a:lnTo>
                  <a:pt x="9200" y="17484"/>
                </a:lnTo>
                <a:cubicBezTo>
                  <a:pt x="9200" y="17476"/>
                  <a:pt x="9200" y="17468"/>
                  <a:pt x="9200" y="17460"/>
                </a:cubicBezTo>
                <a:cubicBezTo>
                  <a:pt x="9200" y="17369"/>
                  <a:pt x="9192" y="17287"/>
                  <a:pt x="9167" y="17205"/>
                </a:cubicBezTo>
                <a:cubicBezTo>
                  <a:pt x="9151" y="17156"/>
                  <a:pt x="9143" y="17107"/>
                  <a:pt x="9134" y="17050"/>
                </a:cubicBezTo>
                <a:lnTo>
                  <a:pt x="9134" y="16886"/>
                </a:lnTo>
                <a:lnTo>
                  <a:pt x="9134" y="16599"/>
                </a:lnTo>
                <a:cubicBezTo>
                  <a:pt x="9134" y="16500"/>
                  <a:pt x="9093" y="16418"/>
                  <a:pt x="9093" y="16328"/>
                </a:cubicBezTo>
                <a:cubicBezTo>
                  <a:pt x="9093" y="16107"/>
                  <a:pt x="9077" y="15894"/>
                  <a:pt x="9061" y="15680"/>
                </a:cubicBezTo>
                <a:cubicBezTo>
                  <a:pt x="9036" y="15467"/>
                  <a:pt x="9036" y="15254"/>
                  <a:pt x="9052" y="15033"/>
                </a:cubicBezTo>
                <a:cubicBezTo>
                  <a:pt x="9061" y="14828"/>
                  <a:pt x="9061" y="14615"/>
                  <a:pt x="9052" y="14410"/>
                </a:cubicBezTo>
                <a:cubicBezTo>
                  <a:pt x="9028" y="14303"/>
                  <a:pt x="9020" y="14188"/>
                  <a:pt x="9011" y="14082"/>
                </a:cubicBezTo>
                <a:lnTo>
                  <a:pt x="9011" y="13754"/>
                </a:lnTo>
                <a:cubicBezTo>
                  <a:pt x="9011" y="13647"/>
                  <a:pt x="9003" y="13524"/>
                  <a:pt x="9003" y="13409"/>
                </a:cubicBezTo>
                <a:cubicBezTo>
                  <a:pt x="9011" y="13327"/>
                  <a:pt x="9003" y="13245"/>
                  <a:pt x="8987" y="13172"/>
                </a:cubicBezTo>
                <a:cubicBezTo>
                  <a:pt x="8929" y="12950"/>
                  <a:pt x="8962" y="12721"/>
                  <a:pt x="8954" y="12491"/>
                </a:cubicBezTo>
                <a:lnTo>
                  <a:pt x="9225" y="12491"/>
                </a:lnTo>
                <a:cubicBezTo>
                  <a:pt x="9233" y="12532"/>
                  <a:pt x="9241" y="12581"/>
                  <a:pt x="9241" y="12622"/>
                </a:cubicBezTo>
                <a:cubicBezTo>
                  <a:pt x="9241" y="12712"/>
                  <a:pt x="9257" y="12803"/>
                  <a:pt x="9266" y="12893"/>
                </a:cubicBezTo>
                <a:cubicBezTo>
                  <a:pt x="9290" y="13073"/>
                  <a:pt x="9307" y="13245"/>
                  <a:pt x="9339" y="13426"/>
                </a:cubicBezTo>
                <a:cubicBezTo>
                  <a:pt x="9348" y="13499"/>
                  <a:pt x="9364" y="13573"/>
                  <a:pt x="9380" y="13647"/>
                </a:cubicBezTo>
                <a:cubicBezTo>
                  <a:pt x="9389" y="13696"/>
                  <a:pt x="9397" y="13754"/>
                  <a:pt x="9389" y="13803"/>
                </a:cubicBezTo>
                <a:cubicBezTo>
                  <a:pt x="9397" y="13844"/>
                  <a:pt x="9405" y="13885"/>
                  <a:pt x="9421" y="13926"/>
                </a:cubicBezTo>
                <a:cubicBezTo>
                  <a:pt x="9438" y="14000"/>
                  <a:pt x="9438" y="14082"/>
                  <a:pt x="9454" y="14164"/>
                </a:cubicBezTo>
                <a:cubicBezTo>
                  <a:pt x="9462" y="14237"/>
                  <a:pt x="9503" y="14344"/>
                  <a:pt x="9520" y="14434"/>
                </a:cubicBezTo>
                <a:cubicBezTo>
                  <a:pt x="9520" y="14524"/>
                  <a:pt x="9528" y="14606"/>
                  <a:pt x="9544" y="14697"/>
                </a:cubicBezTo>
                <a:cubicBezTo>
                  <a:pt x="9561" y="14787"/>
                  <a:pt x="9569" y="14885"/>
                  <a:pt x="9569" y="14975"/>
                </a:cubicBezTo>
                <a:cubicBezTo>
                  <a:pt x="9585" y="15065"/>
                  <a:pt x="9585" y="15147"/>
                  <a:pt x="9610" y="15238"/>
                </a:cubicBezTo>
                <a:cubicBezTo>
                  <a:pt x="9626" y="15303"/>
                  <a:pt x="9610" y="15369"/>
                  <a:pt x="9626" y="15443"/>
                </a:cubicBezTo>
                <a:cubicBezTo>
                  <a:pt x="9667" y="15623"/>
                  <a:pt x="9676" y="15820"/>
                  <a:pt x="9717" y="16008"/>
                </a:cubicBezTo>
                <a:cubicBezTo>
                  <a:pt x="9758" y="16189"/>
                  <a:pt x="9717" y="16418"/>
                  <a:pt x="9799" y="16607"/>
                </a:cubicBezTo>
                <a:cubicBezTo>
                  <a:pt x="9790" y="16653"/>
                  <a:pt x="9820" y="16670"/>
                  <a:pt x="9859" y="16670"/>
                </a:cubicBezTo>
                <a:cubicBezTo>
                  <a:pt x="9932" y="16670"/>
                  <a:pt x="10035" y="16608"/>
                  <a:pt x="9971" y="16550"/>
                </a:cubicBezTo>
                <a:cubicBezTo>
                  <a:pt x="9930" y="16451"/>
                  <a:pt x="9905" y="16353"/>
                  <a:pt x="9897" y="16254"/>
                </a:cubicBezTo>
                <a:cubicBezTo>
                  <a:pt x="9897" y="16181"/>
                  <a:pt x="9889" y="16099"/>
                  <a:pt x="9872" y="16017"/>
                </a:cubicBezTo>
                <a:cubicBezTo>
                  <a:pt x="9831" y="15828"/>
                  <a:pt x="9815" y="15639"/>
                  <a:pt x="9774" y="15451"/>
                </a:cubicBezTo>
                <a:cubicBezTo>
                  <a:pt x="9758" y="15377"/>
                  <a:pt x="9766" y="15311"/>
                  <a:pt x="9749" y="15246"/>
                </a:cubicBezTo>
                <a:cubicBezTo>
                  <a:pt x="9733" y="15164"/>
                  <a:pt x="9717" y="15074"/>
                  <a:pt x="9708" y="14992"/>
                </a:cubicBezTo>
                <a:cubicBezTo>
                  <a:pt x="9700" y="14910"/>
                  <a:pt x="9700" y="14820"/>
                  <a:pt x="9692" y="14729"/>
                </a:cubicBezTo>
                <a:cubicBezTo>
                  <a:pt x="9684" y="14697"/>
                  <a:pt x="9667" y="14656"/>
                  <a:pt x="9659" y="14623"/>
                </a:cubicBezTo>
                <a:cubicBezTo>
                  <a:pt x="9651" y="14582"/>
                  <a:pt x="9659" y="14516"/>
                  <a:pt x="9659" y="14459"/>
                </a:cubicBezTo>
                <a:cubicBezTo>
                  <a:pt x="9643" y="14377"/>
                  <a:pt x="9626" y="14295"/>
                  <a:pt x="9602" y="14221"/>
                </a:cubicBezTo>
                <a:cubicBezTo>
                  <a:pt x="9585" y="14131"/>
                  <a:pt x="9569" y="14041"/>
                  <a:pt x="9561" y="13959"/>
                </a:cubicBezTo>
                <a:cubicBezTo>
                  <a:pt x="9561" y="13926"/>
                  <a:pt x="9544" y="13893"/>
                  <a:pt x="9536" y="13868"/>
                </a:cubicBezTo>
                <a:cubicBezTo>
                  <a:pt x="9528" y="13811"/>
                  <a:pt x="9528" y="13762"/>
                  <a:pt x="9528" y="13713"/>
                </a:cubicBezTo>
                <a:cubicBezTo>
                  <a:pt x="9528" y="13639"/>
                  <a:pt x="9487" y="13565"/>
                  <a:pt x="9479" y="13483"/>
                </a:cubicBezTo>
                <a:cubicBezTo>
                  <a:pt x="9454" y="13311"/>
                  <a:pt x="9413" y="13131"/>
                  <a:pt x="9389" y="12958"/>
                </a:cubicBezTo>
                <a:cubicBezTo>
                  <a:pt x="9372" y="12868"/>
                  <a:pt x="9364" y="12770"/>
                  <a:pt x="9348" y="12671"/>
                </a:cubicBezTo>
                <a:cubicBezTo>
                  <a:pt x="9348" y="12647"/>
                  <a:pt x="9348" y="12614"/>
                  <a:pt x="9348" y="12581"/>
                </a:cubicBezTo>
                <a:cubicBezTo>
                  <a:pt x="9339" y="12557"/>
                  <a:pt x="9331" y="12532"/>
                  <a:pt x="9323" y="12507"/>
                </a:cubicBezTo>
                <a:cubicBezTo>
                  <a:pt x="9380" y="12499"/>
                  <a:pt x="9438" y="12491"/>
                  <a:pt x="9503" y="12483"/>
                </a:cubicBezTo>
                <a:lnTo>
                  <a:pt x="9528" y="12483"/>
                </a:lnTo>
                <a:cubicBezTo>
                  <a:pt x="9569" y="12680"/>
                  <a:pt x="9602" y="12868"/>
                  <a:pt x="9651" y="13065"/>
                </a:cubicBezTo>
                <a:cubicBezTo>
                  <a:pt x="9700" y="13254"/>
                  <a:pt x="9725" y="13475"/>
                  <a:pt x="9790" y="13663"/>
                </a:cubicBezTo>
                <a:cubicBezTo>
                  <a:pt x="9799" y="13704"/>
                  <a:pt x="9815" y="13745"/>
                  <a:pt x="9840" y="13786"/>
                </a:cubicBezTo>
                <a:cubicBezTo>
                  <a:pt x="9864" y="13852"/>
                  <a:pt x="9872" y="13918"/>
                  <a:pt x="9872" y="13983"/>
                </a:cubicBezTo>
                <a:cubicBezTo>
                  <a:pt x="9889" y="14082"/>
                  <a:pt x="9905" y="14172"/>
                  <a:pt x="9930" y="14270"/>
                </a:cubicBezTo>
                <a:cubicBezTo>
                  <a:pt x="9971" y="14492"/>
                  <a:pt x="10036" y="14713"/>
                  <a:pt x="10077" y="14934"/>
                </a:cubicBezTo>
                <a:cubicBezTo>
                  <a:pt x="10110" y="15164"/>
                  <a:pt x="10184" y="15369"/>
                  <a:pt x="10233" y="15590"/>
                </a:cubicBezTo>
                <a:cubicBezTo>
                  <a:pt x="10250" y="15689"/>
                  <a:pt x="10250" y="15795"/>
                  <a:pt x="10266" y="15894"/>
                </a:cubicBezTo>
                <a:cubicBezTo>
                  <a:pt x="10282" y="16000"/>
                  <a:pt x="10323" y="16090"/>
                  <a:pt x="10356" y="16189"/>
                </a:cubicBezTo>
                <a:cubicBezTo>
                  <a:pt x="10381" y="16287"/>
                  <a:pt x="10389" y="16394"/>
                  <a:pt x="10397" y="16500"/>
                </a:cubicBezTo>
                <a:cubicBezTo>
                  <a:pt x="10413" y="16574"/>
                  <a:pt x="10430" y="16656"/>
                  <a:pt x="10454" y="16738"/>
                </a:cubicBezTo>
                <a:cubicBezTo>
                  <a:pt x="10512" y="16943"/>
                  <a:pt x="10536" y="17164"/>
                  <a:pt x="10545" y="17378"/>
                </a:cubicBezTo>
                <a:cubicBezTo>
                  <a:pt x="10545" y="17439"/>
                  <a:pt x="10596" y="17470"/>
                  <a:pt x="10645" y="17470"/>
                </a:cubicBezTo>
                <a:cubicBezTo>
                  <a:pt x="10694" y="17470"/>
                  <a:pt x="10741" y="17439"/>
                  <a:pt x="10733" y="17378"/>
                </a:cubicBezTo>
                <a:cubicBezTo>
                  <a:pt x="10709" y="17173"/>
                  <a:pt x="10668" y="16976"/>
                  <a:pt x="10627" y="16771"/>
                </a:cubicBezTo>
                <a:cubicBezTo>
                  <a:pt x="10594" y="16672"/>
                  <a:pt x="10569" y="16566"/>
                  <a:pt x="10553" y="16459"/>
                </a:cubicBezTo>
                <a:cubicBezTo>
                  <a:pt x="10545" y="16377"/>
                  <a:pt x="10536" y="16287"/>
                  <a:pt x="10520" y="16205"/>
                </a:cubicBezTo>
                <a:cubicBezTo>
                  <a:pt x="10495" y="16115"/>
                  <a:pt x="10454" y="16025"/>
                  <a:pt x="10430" y="15935"/>
                </a:cubicBezTo>
                <a:cubicBezTo>
                  <a:pt x="10413" y="15820"/>
                  <a:pt x="10397" y="15705"/>
                  <a:pt x="10381" y="15598"/>
                </a:cubicBezTo>
                <a:cubicBezTo>
                  <a:pt x="10348" y="15377"/>
                  <a:pt x="10266" y="15164"/>
                  <a:pt x="10225" y="14951"/>
                </a:cubicBezTo>
                <a:cubicBezTo>
                  <a:pt x="10192" y="14729"/>
                  <a:pt x="10135" y="14508"/>
                  <a:pt x="10086" y="14287"/>
                </a:cubicBezTo>
                <a:cubicBezTo>
                  <a:pt x="10053" y="14155"/>
                  <a:pt x="10036" y="14024"/>
                  <a:pt x="10020" y="13901"/>
                </a:cubicBezTo>
                <a:cubicBezTo>
                  <a:pt x="10012" y="13819"/>
                  <a:pt x="9979" y="13745"/>
                  <a:pt x="9946" y="13672"/>
                </a:cubicBezTo>
                <a:cubicBezTo>
                  <a:pt x="9864" y="13467"/>
                  <a:pt x="9840" y="13245"/>
                  <a:pt x="9782" y="13032"/>
                </a:cubicBezTo>
                <a:cubicBezTo>
                  <a:pt x="9733" y="12852"/>
                  <a:pt x="9700" y="12663"/>
                  <a:pt x="9659" y="12475"/>
                </a:cubicBezTo>
                <a:lnTo>
                  <a:pt x="9708" y="12475"/>
                </a:lnTo>
                <a:cubicBezTo>
                  <a:pt x="9712" y="12479"/>
                  <a:pt x="9717" y="12481"/>
                  <a:pt x="9721" y="12481"/>
                </a:cubicBezTo>
                <a:cubicBezTo>
                  <a:pt x="9725" y="12481"/>
                  <a:pt x="9729" y="12479"/>
                  <a:pt x="9733" y="12475"/>
                </a:cubicBezTo>
                <a:lnTo>
                  <a:pt x="9864" y="12475"/>
                </a:lnTo>
                <a:cubicBezTo>
                  <a:pt x="9881" y="12614"/>
                  <a:pt x="9922" y="12745"/>
                  <a:pt x="9971" y="12876"/>
                </a:cubicBezTo>
                <a:cubicBezTo>
                  <a:pt x="10012" y="13032"/>
                  <a:pt x="10045" y="13196"/>
                  <a:pt x="10077" y="13352"/>
                </a:cubicBezTo>
                <a:cubicBezTo>
                  <a:pt x="10102" y="13516"/>
                  <a:pt x="10159" y="13680"/>
                  <a:pt x="10200" y="13844"/>
                </a:cubicBezTo>
                <a:cubicBezTo>
                  <a:pt x="10250" y="14000"/>
                  <a:pt x="10274" y="14147"/>
                  <a:pt x="10307" y="14303"/>
                </a:cubicBezTo>
                <a:cubicBezTo>
                  <a:pt x="10340" y="14459"/>
                  <a:pt x="10389" y="14615"/>
                  <a:pt x="10438" y="14762"/>
                </a:cubicBezTo>
                <a:cubicBezTo>
                  <a:pt x="10495" y="14902"/>
                  <a:pt x="10536" y="15049"/>
                  <a:pt x="10577" y="15205"/>
                </a:cubicBezTo>
                <a:cubicBezTo>
                  <a:pt x="10610" y="15344"/>
                  <a:pt x="10659" y="15484"/>
                  <a:pt x="10709" y="15623"/>
                </a:cubicBezTo>
                <a:cubicBezTo>
                  <a:pt x="10733" y="15697"/>
                  <a:pt x="10758" y="15771"/>
                  <a:pt x="10774" y="15853"/>
                </a:cubicBezTo>
                <a:cubicBezTo>
                  <a:pt x="10791" y="15926"/>
                  <a:pt x="10791" y="16008"/>
                  <a:pt x="10807" y="16082"/>
                </a:cubicBezTo>
                <a:cubicBezTo>
                  <a:pt x="10815" y="16115"/>
                  <a:pt x="10840" y="16148"/>
                  <a:pt x="10881" y="16156"/>
                </a:cubicBezTo>
                <a:lnTo>
                  <a:pt x="10905" y="16164"/>
                </a:lnTo>
                <a:cubicBezTo>
                  <a:pt x="10921" y="16172"/>
                  <a:pt x="10937" y="16175"/>
                  <a:pt x="10951" y="16175"/>
                </a:cubicBezTo>
                <a:cubicBezTo>
                  <a:pt x="11048" y="16175"/>
                  <a:pt x="11103" y="16026"/>
                  <a:pt x="10996" y="15976"/>
                </a:cubicBezTo>
                <a:cubicBezTo>
                  <a:pt x="10971" y="15853"/>
                  <a:pt x="10938" y="15730"/>
                  <a:pt x="10897" y="15615"/>
                </a:cubicBezTo>
                <a:cubicBezTo>
                  <a:pt x="10840" y="15467"/>
                  <a:pt x="10782" y="15328"/>
                  <a:pt x="10733" y="15180"/>
                </a:cubicBezTo>
                <a:cubicBezTo>
                  <a:pt x="10618" y="14902"/>
                  <a:pt x="10512" y="14606"/>
                  <a:pt x="10438" y="14311"/>
                </a:cubicBezTo>
                <a:cubicBezTo>
                  <a:pt x="10397" y="14155"/>
                  <a:pt x="10372" y="14008"/>
                  <a:pt x="10331" y="13852"/>
                </a:cubicBezTo>
                <a:cubicBezTo>
                  <a:pt x="10291" y="13704"/>
                  <a:pt x="10233" y="13540"/>
                  <a:pt x="10200" y="13385"/>
                </a:cubicBezTo>
                <a:cubicBezTo>
                  <a:pt x="10168" y="13221"/>
                  <a:pt x="10143" y="13081"/>
                  <a:pt x="10102" y="12934"/>
                </a:cubicBezTo>
                <a:cubicBezTo>
                  <a:pt x="10077" y="12852"/>
                  <a:pt x="10061" y="12778"/>
                  <a:pt x="10036" y="12696"/>
                </a:cubicBezTo>
                <a:cubicBezTo>
                  <a:pt x="10004" y="12622"/>
                  <a:pt x="9987" y="12557"/>
                  <a:pt x="9971" y="12475"/>
                </a:cubicBezTo>
                <a:lnTo>
                  <a:pt x="10028" y="12475"/>
                </a:lnTo>
                <a:lnTo>
                  <a:pt x="10045" y="12483"/>
                </a:lnTo>
                <a:cubicBezTo>
                  <a:pt x="10047" y="12485"/>
                  <a:pt x="10049" y="12486"/>
                  <a:pt x="10052" y="12486"/>
                </a:cubicBezTo>
                <a:cubicBezTo>
                  <a:pt x="10058" y="12486"/>
                  <a:pt x="10063" y="12480"/>
                  <a:pt x="10069" y="12475"/>
                </a:cubicBezTo>
                <a:lnTo>
                  <a:pt x="10241" y="12475"/>
                </a:lnTo>
                <a:cubicBezTo>
                  <a:pt x="10258" y="12532"/>
                  <a:pt x="10291" y="12581"/>
                  <a:pt x="10315" y="12630"/>
                </a:cubicBezTo>
                <a:cubicBezTo>
                  <a:pt x="10348" y="12737"/>
                  <a:pt x="10372" y="12835"/>
                  <a:pt x="10413" y="12942"/>
                </a:cubicBezTo>
                <a:cubicBezTo>
                  <a:pt x="10446" y="13024"/>
                  <a:pt x="10495" y="13098"/>
                  <a:pt x="10520" y="13188"/>
                </a:cubicBezTo>
                <a:cubicBezTo>
                  <a:pt x="10536" y="13278"/>
                  <a:pt x="10569" y="13376"/>
                  <a:pt x="10594" y="13475"/>
                </a:cubicBezTo>
                <a:cubicBezTo>
                  <a:pt x="10635" y="13565"/>
                  <a:pt x="10668" y="13655"/>
                  <a:pt x="10692" y="13745"/>
                </a:cubicBezTo>
                <a:cubicBezTo>
                  <a:pt x="10709" y="13827"/>
                  <a:pt x="10741" y="13901"/>
                  <a:pt x="10774" y="13975"/>
                </a:cubicBezTo>
                <a:cubicBezTo>
                  <a:pt x="10864" y="14164"/>
                  <a:pt x="10905" y="14352"/>
                  <a:pt x="10979" y="14541"/>
                </a:cubicBezTo>
                <a:cubicBezTo>
                  <a:pt x="11119" y="14926"/>
                  <a:pt x="11283" y="15303"/>
                  <a:pt x="11438" y="15680"/>
                </a:cubicBezTo>
                <a:cubicBezTo>
                  <a:pt x="11504" y="15861"/>
                  <a:pt x="11570" y="16033"/>
                  <a:pt x="11652" y="16205"/>
                </a:cubicBezTo>
                <a:cubicBezTo>
                  <a:pt x="11693" y="16287"/>
                  <a:pt x="11725" y="16386"/>
                  <a:pt x="11750" y="16476"/>
                </a:cubicBezTo>
                <a:cubicBezTo>
                  <a:pt x="11783" y="16566"/>
                  <a:pt x="11775" y="16664"/>
                  <a:pt x="11857" y="16738"/>
                </a:cubicBezTo>
                <a:cubicBezTo>
                  <a:pt x="11875" y="16755"/>
                  <a:pt x="11896" y="16762"/>
                  <a:pt x="11916" y="16762"/>
                </a:cubicBezTo>
                <a:cubicBezTo>
                  <a:pt x="11972" y="16762"/>
                  <a:pt x="12020" y="16703"/>
                  <a:pt x="11996" y="16648"/>
                </a:cubicBezTo>
                <a:cubicBezTo>
                  <a:pt x="11971" y="16558"/>
                  <a:pt x="11947" y="16476"/>
                  <a:pt x="11914" y="16394"/>
                </a:cubicBezTo>
                <a:cubicBezTo>
                  <a:pt x="11881" y="16312"/>
                  <a:pt x="11857" y="16222"/>
                  <a:pt x="11816" y="16148"/>
                </a:cubicBezTo>
                <a:cubicBezTo>
                  <a:pt x="11783" y="16066"/>
                  <a:pt x="11725" y="15976"/>
                  <a:pt x="11693" y="15885"/>
                </a:cubicBezTo>
                <a:cubicBezTo>
                  <a:pt x="11660" y="15787"/>
                  <a:pt x="11627" y="15689"/>
                  <a:pt x="11594" y="15598"/>
                </a:cubicBezTo>
                <a:cubicBezTo>
                  <a:pt x="11447" y="15229"/>
                  <a:pt x="11291" y="14869"/>
                  <a:pt x="11135" y="14508"/>
                </a:cubicBezTo>
                <a:cubicBezTo>
                  <a:pt x="11061" y="14352"/>
                  <a:pt x="11020" y="14180"/>
                  <a:pt x="10955" y="14024"/>
                </a:cubicBezTo>
                <a:cubicBezTo>
                  <a:pt x="10905" y="13934"/>
                  <a:pt x="10864" y="13844"/>
                  <a:pt x="10832" y="13745"/>
                </a:cubicBezTo>
                <a:cubicBezTo>
                  <a:pt x="10807" y="13655"/>
                  <a:pt x="10774" y="13565"/>
                  <a:pt x="10741" y="13483"/>
                </a:cubicBezTo>
                <a:cubicBezTo>
                  <a:pt x="10692" y="13303"/>
                  <a:pt x="10627" y="13131"/>
                  <a:pt x="10553" y="12967"/>
                </a:cubicBezTo>
                <a:cubicBezTo>
                  <a:pt x="10504" y="12868"/>
                  <a:pt x="10454" y="12770"/>
                  <a:pt x="10413" y="12671"/>
                </a:cubicBezTo>
                <a:cubicBezTo>
                  <a:pt x="10397" y="12614"/>
                  <a:pt x="10356" y="12548"/>
                  <a:pt x="10331" y="12483"/>
                </a:cubicBezTo>
                <a:lnTo>
                  <a:pt x="10692" y="12483"/>
                </a:lnTo>
                <a:cubicBezTo>
                  <a:pt x="10709" y="12524"/>
                  <a:pt x="10733" y="12565"/>
                  <a:pt x="10758" y="12606"/>
                </a:cubicBezTo>
                <a:cubicBezTo>
                  <a:pt x="10791" y="12663"/>
                  <a:pt x="10807" y="12737"/>
                  <a:pt x="10840" y="12803"/>
                </a:cubicBezTo>
                <a:cubicBezTo>
                  <a:pt x="10905" y="12934"/>
                  <a:pt x="10963" y="13073"/>
                  <a:pt x="11012" y="13221"/>
                </a:cubicBezTo>
                <a:cubicBezTo>
                  <a:pt x="11143" y="13524"/>
                  <a:pt x="11299" y="13827"/>
                  <a:pt x="11455" y="14123"/>
                </a:cubicBezTo>
                <a:cubicBezTo>
                  <a:pt x="11529" y="14270"/>
                  <a:pt x="11561" y="14426"/>
                  <a:pt x="11627" y="14574"/>
                </a:cubicBezTo>
                <a:cubicBezTo>
                  <a:pt x="11693" y="14721"/>
                  <a:pt x="11783" y="14836"/>
                  <a:pt x="11840" y="14967"/>
                </a:cubicBezTo>
                <a:cubicBezTo>
                  <a:pt x="11898" y="15106"/>
                  <a:pt x="11971" y="15246"/>
                  <a:pt x="12045" y="15377"/>
                </a:cubicBezTo>
                <a:cubicBezTo>
                  <a:pt x="12119" y="15516"/>
                  <a:pt x="12209" y="15590"/>
                  <a:pt x="12234" y="15730"/>
                </a:cubicBezTo>
                <a:cubicBezTo>
                  <a:pt x="12245" y="15770"/>
                  <a:pt x="12282" y="15789"/>
                  <a:pt x="12319" y="15789"/>
                </a:cubicBezTo>
                <a:cubicBezTo>
                  <a:pt x="12365" y="15789"/>
                  <a:pt x="12410" y="15760"/>
                  <a:pt x="12406" y="15705"/>
                </a:cubicBezTo>
                <a:cubicBezTo>
                  <a:pt x="12381" y="15582"/>
                  <a:pt x="12324" y="15475"/>
                  <a:pt x="12242" y="15377"/>
                </a:cubicBezTo>
                <a:cubicBezTo>
                  <a:pt x="12160" y="15254"/>
                  <a:pt x="12086" y="15123"/>
                  <a:pt x="12020" y="14992"/>
                </a:cubicBezTo>
                <a:cubicBezTo>
                  <a:pt x="11947" y="14852"/>
                  <a:pt x="11873" y="14713"/>
                  <a:pt x="11791" y="14582"/>
                </a:cubicBezTo>
                <a:cubicBezTo>
                  <a:pt x="11709" y="14442"/>
                  <a:pt x="11668" y="14278"/>
                  <a:pt x="11586" y="14131"/>
                </a:cubicBezTo>
                <a:cubicBezTo>
                  <a:pt x="11406" y="13819"/>
                  <a:pt x="11250" y="13491"/>
                  <a:pt x="11110" y="13155"/>
                </a:cubicBezTo>
                <a:cubicBezTo>
                  <a:pt x="11061" y="13032"/>
                  <a:pt x="11012" y="12909"/>
                  <a:pt x="10946" y="12794"/>
                </a:cubicBezTo>
                <a:cubicBezTo>
                  <a:pt x="10889" y="12688"/>
                  <a:pt x="10848" y="12589"/>
                  <a:pt x="10791" y="12483"/>
                </a:cubicBezTo>
                <a:lnTo>
                  <a:pt x="11299" y="12483"/>
                </a:lnTo>
                <a:cubicBezTo>
                  <a:pt x="11340" y="12548"/>
                  <a:pt x="11381" y="12622"/>
                  <a:pt x="11422" y="12688"/>
                </a:cubicBezTo>
                <a:cubicBezTo>
                  <a:pt x="11479" y="12778"/>
                  <a:pt x="11520" y="12868"/>
                  <a:pt x="11578" y="12958"/>
                </a:cubicBezTo>
                <a:cubicBezTo>
                  <a:pt x="11676" y="13122"/>
                  <a:pt x="11799" y="13270"/>
                  <a:pt x="11881" y="13442"/>
                </a:cubicBezTo>
                <a:cubicBezTo>
                  <a:pt x="11963" y="13614"/>
                  <a:pt x="12061" y="13778"/>
                  <a:pt x="12168" y="13942"/>
                </a:cubicBezTo>
                <a:cubicBezTo>
                  <a:pt x="12291" y="14090"/>
                  <a:pt x="12398" y="14254"/>
                  <a:pt x="12496" y="14426"/>
                </a:cubicBezTo>
                <a:cubicBezTo>
                  <a:pt x="12578" y="14590"/>
                  <a:pt x="12668" y="14754"/>
                  <a:pt x="12783" y="14910"/>
                </a:cubicBezTo>
                <a:cubicBezTo>
                  <a:pt x="12840" y="14975"/>
                  <a:pt x="12898" y="15041"/>
                  <a:pt x="12955" y="15115"/>
                </a:cubicBezTo>
                <a:cubicBezTo>
                  <a:pt x="13013" y="15180"/>
                  <a:pt x="13029" y="15262"/>
                  <a:pt x="13086" y="15328"/>
                </a:cubicBezTo>
                <a:cubicBezTo>
                  <a:pt x="13127" y="15393"/>
                  <a:pt x="13177" y="15467"/>
                  <a:pt x="13209" y="15549"/>
                </a:cubicBezTo>
                <a:cubicBezTo>
                  <a:pt x="13250" y="15631"/>
                  <a:pt x="13316" y="15689"/>
                  <a:pt x="13365" y="15771"/>
                </a:cubicBezTo>
                <a:cubicBezTo>
                  <a:pt x="13414" y="15853"/>
                  <a:pt x="13455" y="15935"/>
                  <a:pt x="13488" y="16017"/>
                </a:cubicBezTo>
                <a:cubicBezTo>
                  <a:pt x="13513" y="16082"/>
                  <a:pt x="13537" y="16156"/>
                  <a:pt x="13603" y="16181"/>
                </a:cubicBezTo>
                <a:cubicBezTo>
                  <a:pt x="13618" y="16188"/>
                  <a:pt x="13634" y="16191"/>
                  <a:pt x="13650" y="16191"/>
                </a:cubicBezTo>
                <a:cubicBezTo>
                  <a:pt x="13723" y="16191"/>
                  <a:pt x="13796" y="16122"/>
                  <a:pt x="13742" y="16041"/>
                </a:cubicBezTo>
                <a:cubicBezTo>
                  <a:pt x="13726" y="16017"/>
                  <a:pt x="13701" y="15992"/>
                  <a:pt x="13685" y="15967"/>
                </a:cubicBezTo>
                <a:cubicBezTo>
                  <a:pt x="13677" y="15951"/>
                  <a:pt x="13660" y="15943"/>
                  <a:pt x="13644" y="15935"/>
                </a:cubicBezTo>
                <a:cubicBezTo>
                  <a:pt x="13619" y="15885"/>
                  <a:pt x="13586" y="15828"/>
                  <a:pt x="13570" y="15795"/>
                </a:cubicBezTo>
                <a:cubicBezTo>
                  <a:pt x="13513" y="15721"/>
                  <a:pt x="13464" y="15648"/>
                  <a:pt x="13414" y="15582"/>
                </a:cubicBezTo>
                <a:cubicBezTo>
                  <a:pt x="13357" y="15500"/>
                  <a:pt x="13308" y="15418"/>
                  <a:pt x="13275" y="15336"/>
                </a:cubicBezTo>
                <a:cubicBezTo>
                  <a:pt x="13234" y="15270"/>
                  <a:pt x="13185" y="15221"/>
                  <a:pt x="13152" y="15147"/>
                </a:cubicBezTo>
                <a:cubicBezTo>
                  <a:pt x="13062" y="14975"/>
                  <a:pt x="12906" y="14852"/>
                  <a:pt x="12799" y="14697"/>
                </a:cubicBezTo>
                <a:cubicBezTo>
                  <a:pt x="12701" y="14533"/>
                  <a:pt x="12627" y="14352"/>
                  <a:pt x="12521" y="14196"/>
                </a:cubicBezTo>
                <a:cubicBezTo>
                  <a:pt x="12414" y="14041"/>
                  <a:pt x="12283" y="13901"/>
                  <a:pt x="12184" y="13745"/>
                </a:cubicBezTo>
                <a:cubicBezTo>
                  <a:pt x="12086" y="13581"/>
                  <a:pt x="12004" y="13368"/>
                  <a:pt x="11881" y="13204"/>
                </a:cubicBezTo>
                <a:cubicBezTo>
                  <a:pt x="11766" y="13049"/>
                  <a:pt x="11660" y="12885"/>
                  <a:pt x="11561" y="12712"/>
                </a:cubicBezTo>
                <a:cubicBezTo>
                  <a:pt x="11520" y="12639"/>
                  <a:pt x="11471" y="12557"/>
                  <a:pt x="11414" y="12491"/>
                </a:cubicBezTo>
                <a:lnTo>
                  <a:pt x="11824" y="12491"/>
                </a:lnTo>
                <a:cubicBezTo>
                  <a:pt x="11979" y="12712"/>
                  <a:pt x="12152" y="12926"/>
                  <a:pt x="12316" y="13155"/>
                </a:cubicBezTo>
                <a:cubicBezTo>
                  <a:pt x="12463" y="13360"/>
                  <a:pt x="12627" y="13557"/>
                  <a:pt x="12799" y="13745"/>
                </a:cubicBezTo>
                <a:cubicBezTo>
                  <a:pt x="12890" y="13844"/>
                  <a:pt x="12980" y="13926"/>
                  <a:pt x="13070" y="14016"/>
                </a:cubicBezTo>
                <a:cubicBezTo>
                  <a:pt x="13152" y="14114"/>
                  <a:pt x="13226" y="14213"/>
                  <a:pt x="13300" y="14311"/>
                </a:cubicBezTo>
                <a:cubicBezTo>
                  <a:pt x="13382" y="14410"/>
                  <a:pt x="13480" y="14500"/>
                  <a:pt x="13562" y="14598"/>
                </a:cubicBezTo>
                <a:cubicBezTo>
                  <a:pt x="13619" y="14705"/>
                  <a:pt x="13701" y="14803"/>
                  <a:pt x="13791" y="14885"/>
                </a:cubicBezTo>
                <a:cubicBezTo>
                  <a:pt x="13805" y="14895"/>
                  <a:pt x="13818" y="14899"/>
                  <a:pt x="13831" y="14899"/>
                </a:cubicBezTo>
                <a:cubicBezTo>
                  <a:pt x="13882" y="14899"/>
                  <a:pt x="13923" y="14833"/>
                  <a:pt x="13890" y="14787"/>
                </a:cubicBezTo>
                <a:cubicBezTo>
                  <a:pt x="13890" y="14787"/>
                  <a:pt x="13890" y="14779"/>
                  <a:pt x="13890" y="14779"/>
                </a:cubicBezTo>
                <a:cubicBezTo>
                  <a:pt x="13824" y="14688"/>
                  <a:pt x="13750" y="14598"/>
                  <a:pt x="13677" y="14516"/>
                </a:cubicBezTo>
                <a:cubicBezTo>
                  <a:pt x="13595" y="14418"/>
                  <a:pt x="13513" y="14328"/>
                  <a:pt x="13431" y="14237"/>
                </a:cubicBezTo>
                <a:cubicBezTo>
                  <a:pt x="13341" y="14139"/>
                  <a:pt x="13275" y="14041"/>
                  <a:pt x="13193" y="13942"/>
                </a:cubicBezTo>
                <a:cubicBezTo>
                  <a:pt x="13111" y="13852"/>
                  <a:pt x="13004" y="13754"/>
                  <a:pt x="12914" y="13663"/>
                </a:cubicBezTo>
                <a:cubicBezTo>
                  <a:pt x="12562" y="13295"/>
                  <a:pt x="12283" y="12868"/>
                  <a:pt x="11955" y="12483"/>
                </a:cubicBezTo>
                <a:lnTo>
                  <a:pt x="12127" y="12483"/>
                </a:lnTo>
                <a:cubicBezTo>
                  <a:pt x="12234" y="12483"/>
                  <a:pt x="12324" y="12458"/>
                  <a:pt x="12422" y="12450"/>
                </a:cubicBezTo>
                <a:lnTo>
                  <a:pt x="12447" y="12466"/>
                </a:lnTo>
                <a:cubicBezTo>
                  <a:pt x="12496" y="12516"/>
                  <a:pt x="12545" y="12573"/>
                  <a:pt x="12578" y="12630"/>
                </a:cubicBezTo>
                <a:cubicBezTo>
                  <a:pt x="12668" y="12737"/>
                  <a:pt x="12758" y="12844"/>
                  <a:pt x="12865" y="12942"/>
                </a:cubicBezTo>
                <a:cubicBezTo>
                  <a:pt x="13095" y="13180"/>
                  <a:pt x="13308" y="13426"/>
                  <a:pt x="13546" y="13663"/>
                </a:cubicBezTo>
                <a:cubicBezTo>
                  <a:pt x="13775" y="13893"/>
                  <a:pt x="13988" y="14147"/>
                  <a:pt x="14210" y="14393"/>
                </a:cubicBezTo>
                <a:cubicBezTo>
                  <a:pt x="14316" y="14516"/>
                  <a:pt x="14439" y="14623"/>
                  <a:pt x="14554" y="14738"/>
                </a:cubicBezTo>
                <a:cubicBezTo>
                  <a:pt x="14636" y="14828"/>
                  <a:pt x="14734" y="14951"/>
                  <a:pt x="14857" y="15000"/>
                </a:cubicBezTo>
                <a:cubicBezTo>
                  <a:pt x="14870" y="15004"/>
                  <a:pt x="14881" y="15006"/>
                  <a:pt x="14892" y="15006"/>
                </a:cubicBezTo>
                <a:cubicBezTo>
                  <a:pt x="14990" y="15006"/>
                  <a:pt x="15027" y="14856"/>
                  <a:pt x="14931" y="14820"/>
                </a:cubicBezTo>
                <a:cubicBezTo>
                  <a:pt x="14833" y="14770"/>
                  <a:pt x="14718" y="14631"/>
                  <a:pt x="14628" y="14549"/>
                </a:cubicBezTo>
                <a:cubicBezTo>
                  <a:pt x="14513" y="14442"/>
                  <a:pt x="14390" y="14344"/>
                  <a:pt x="14283" y="14229"/>
                </a:cubicBezTo>
                <a:cubicBezTo>
                  <a:pt x="14054" y="14016"/>
                  <a:pt x="13857" y="13778"/>
                  <a:pt x="13627" y="13557"/>
                </a:cubicBezTo>
                <a:cubicBezTo>
                  <a:pt x="13406" y="13335"/>
                  <a:pt x="13218" y="13114"/>
                  <a:pt x="13004" y="12901"/>
                </a:cubicBezTo>
                <a:cubicBezTo>
                  <a:pt x="12906" y="12803"/>
                  <a:pt x="12799" y="12704"/>
                  <a:pt x="12701" y="12598"/>
                </a:cubicBezTo>
                <a:cubicBezTo>
                  <a:pt x="12660" y="12540"/>
                  <a:pt x="12619" y="12491"/>
                  <a:pt x="12578" y="12450"/>
                </a:cubicBezTo>
                <a:cubicBezTo>
                  <a:pt x="12570" y="12442"/>
                  <a:pt x="12570" y="12442"/>
                  <a:pt x="12570" y="12442"/>
                </a:cubicBezTo>
                <a:lnTo>
                  <a:pt x="12840" y="12442"/>
                </a:lnTo>
                <a:cubicBezTo>
                  <a:pt x="12972" y="12442"/>
                  <a:pt x="13095" y="12458"/>
                  <a:pt x="13226" y="12475"/>
                </a:cubicBezTo>
                <a:lnTo>
                  <a:pt x="13324" y="12475"/>
                </a:lnTo>
                <a:lnTo>
                  <a:pt x="13332" y="12483"/>
                </a:lnTo>
                <a:cubicBezTo>
                  <a:pt x="13357" y="12516"/>
                  <a:pt x="13382" y="12540"/>
                  <a:pt x="13406" y="12557"/>
                </a:cubicBezTo>
                <a:cubicBezTo>
                  <a:pt x="13480" y="12622"/>
                  <a:pt x="13554" y="12704"/>
                  <a:pt x="13611" y="12786"/>
                </a:cubicBezTo>
                <a:cubicBezTo>
                  <a:pt x="13750" y="12934"/>
                  <a:pt x="13898" y="13073"/>
                  <a:pt x="14054" y="13196"/>
                </a:cubicBezTo>
                <a:cubicBezTo>
                  <a:pt x="14136" y="13254"/>
                  <a:pt x="14210" y="13319"/>
                  <a:pt x="14275" y="13385"/>
                </a:cubicBezTo>
                <a:cubicBezTo>
                  <a:pt x="14333" y="13450"/>
                  <a:pt x="14390" y="13516"/>
                  <a:pt x="14456" y="13581"/>
                </a:cubicBezTo>
                <a:cubicBezTo>
                  <a:pt x="14521" y="13639"/>
                  <a:pt x="14570" y="13721"/>
                  <a:pt x="14644" y="13778"/>
                </a:cubicBezTo>
                <a:cubicBezTo>
                  <a:pt x="14710" y="13819"/>
                  <a:pt x="14767" y="13868"/>
                  <a:pt x="14816" y="13918"/>
                </a:cubicBezTo>
                <a:cubicBezTo>
                  <a:pt x="14834" y="13938"/>
                  <a:pt x="14854" y="13946"/>
                  <a:pt x="14873" y="13946"/>
                </a:cubicBezTo>
                <a:cubicBezTo>
                  <a:pt x="14932" y="13946"/>
                  <a:pt x="14981" y="13865"/>
                  <a:pt x="14931" y="13803"/>
                </a:cubicBezTo>
                <a:cubicBezTo>
                  <a:pt x="14874" y="13754"/>
                  <a:pt x="14816" y="13704"/>
                  <a:pt x="14743" y="13663"/>
                </a:cubicBezTo>
                <a:cubicBezTo>
                  <a:pt x="14669" y="13614"/>
                  <a:pt x="14611" y="13532"/>
                  <a:pt x="14538" y="13475"/>
                </a:cubicBezTo>
                <a:cubicBezTo>
                  <a:pt x="14464" y="13417"/>
                  <a:pt x="14406" y="13344"/>
                  <a:pt x="14333" y="13286"/>
                </a:cubicBezTo>
                <a:cubicBezTo>
                  <a:pt x="14259" y="13221"/>
                  <a:pt x="14169" y="13155"/>
                  <a:pt x="14087" y="13090"/>
                </a:cubicBezTo>
                <a:cubicBezTo>
                  <a:pt x="13923" y="12958"/>
                  <a:pt x="13767" y="12811"/>
                  <a:pt x="13636" y="12647"/>
                </a:cubicBezTo>
                <a:cubicBezTo>
                  <a:pt x="13603" y="12606"/>
                  <a:pt x="13570" y="12565"/>
                  <a:pt x="13529" y="12532"/>
                </a:cubicBezTo>
                <a:cubicBezTo>
                  <a:pt x="13505" y="12507"/>
                  <a:pt x="13472" y="12483"/>
                  <a:pt x="13439" y="12458"/>
                </a:cubicBezTo>
                <a:cubicBezTo>
                  <a:pt x="13488" y="12450"/>
                  <a:pt x="13537" y="12442"/>
                  <a:pt x="13586" y="12442"/>
                </a:cubicBezTo>
                <a:cubicBezTo>
                  <a:pt x="13679" y="12434"/>
                  <a:pt x="13773" y="12431"/>
                  <a:pt x="13867" y="12431"/>
                </a:cubicBezTo>
                <a:cubicBezTo>
                  <a:pt x="14056" y="12431"/>
                  <a:pt x="14245" y="12442"/>
                  <a:pt x="14431" y="12442"/>
                </a:cubicBezTo>
                <a:cubicBezTo>
                  <a:pt x="14490" y="12435"/>
                  <a:pt x="14549" y="12432"/>
                  <a:pt x="14607" y="12432"/>
                </a:cubicBezTo>
                <a:cubicBezTo>
                  <a:pt x="14687" y="12432"/>
                  <a:pt x="14765" y="12437"/>
                  <a:pt x="14841" y="12442"/>
                </a:cubicBezTo>
                <a:cubicBezTo>
                  <a:pt x="14964" y="12466"/>
                  <a:pt x="15087" y="12475"/>
                  <a:pt x="15210" y="12475"/>
                </a:cubicBezTo>
                <a:lnTo>
                  <a:pt x="15620" y="12475"/>
                </a:lnTo>
                <a:cubicBezTo>
                  <a:pt x="15653" y="12471"/>
                  <a:pt x="15685" y="12468"/>
                  <a:pt x="15718" y="12468"/>
                </a:cubicBezTo>
                <a:cubicBezTo>
                  <a:pt x="15751" y="12468"/>
                  <a:pt x="15784" y="12471"/>
                  <a:pt x="15817" y="12475"/>
                </a:cubicBezTo>
                <a:lnTo>
                  <a:pt x="15833" y="12483"/>
                </a:lnTo>
                <a:cubicBezTo>
                  <a:pt x="15849" y="12507"/>
                  <a:pt x="15874" y="12516"/>
                  <a:pt x="15899" y="12516"/>
                </a:cubicBezTo>
                <a:lnTo>
                  <a:pt x="15956" y="12516"/>
                </a:lnTo>
                <a:cubicBezTo>
                  <a:pt x="16054" y="12516"/>
                  <a:pt x="16063" y="12384"/>
                  <a:pt x="15972" y="12360"/>
                </a:cubicBezTo>
                <a:cubicBezTo>
                  <a:pt x="15972" y="12327"/>
                  <a:pt x="15948" y="12302"/>
                  <a:pt x="15923" y="12294"/>
                </a:cubicBezTo>
                <a:cubicBezTo>
                  <a:pt x="15899" y="12286"/>
                  <a:pt x="15874" y="12229"/>
                  <a:pt x="15858" y="12212"/>
                </a:cubicBezTo>
                <a:cubicBezTo>
                  <a:pt x="15825" y="12179"/>
                  <a:pt x="15792" y="12138"/>
                  <a:pt x="15759" y="12097"/>
                </a:cubicBezTo>
                <a:cubicBezTo>
                  <a:pt x="15718" y="12007"/>
                  <a:pt x="15661" y="11925"/>
                  <a:pt x="15603" y="11851"/>
                </a:cubicBezTo>
                <a:cubicBezTo>
                  <a:pt x="15546" y="11769"/>
                  <a:pt x="15497" y="11688"/>
                  <a:pt x="15456" y="11589"/>
                </a:cubicBezTo>
                <a:cubicBezTo>
                  <a:pt x="15423" y="11524"/>
                  <a:pt x="15382" y="11466"/>
                  <a:pt x="15333" y="11417"/>
                </a:cubicBezTo>
                <a:cubicBezTo>
                  <a:pt x="15357" y="11417"/>
                  <a:pt x="15374" y="11425"/>
                  <a:pt x="15398" y="11433"/>
                </a:cubicBezTo>
                <a:cubicBezTo>
                  <a:pt x="15480" y="11466"/>
                  <a:pt x="15554" y="11507"/>
                  <a:pt x="15636" y="11540"/>
                </a:cubicBezTo>
                <a:cubicBezTo>
                  <a:pt x="15718" y="11565"/>
                  <a:pt x="15808" y="11581"/>
                  <a:pt x="15899" y="11589"/>
                </a:cubicBezTo>
                <a:cubicBezTo>
                  <a:pt x="15989" y="11622"/>
                  <a:pt x="16079" y="11655"/>
                  <a:pt x="16161" y="11696"/>
                </a:cubicBezTo>
                <a:cubicBezTo>
                  <a:pt x="16333" y="11769"/>
                  <a:pt x="16522" y="11827"/>
                  <a:pt x="16694" y="11901"/>
                </a:cubicBezTo>
                <a:cubicBezTo>
                  <a:pt x="16751" y="11925"/>
                  <a:pt x="16817" y="11933"/>
                  <a:pt x="16882" y="11950"/>
                </a:cubicBezTo>
                <a:cubicBezTo>
                  <a:pt x="16948" y="11974"/>
                  <a:pt x="17005" y="12007"/>
                  <a:pt x="17063" y="12048"/>
                </a:cubicBezTo>
                <a:cubicBezTo>
                  <a:pt x="17075" y="12061"/>
                  <a:pt x="17091" y="12066"/>
                  <a:pt x="17106" y="12066"/>
                </a:cubicBezTo>
                <a:cubicBezTo>
                  <a:pt x="17160" y="12066"/>
                  <a:pt x="17218" y="11997"/>
                  <a:pt x="17186" y="11933"/>
                </a:cubicBezTo>
                <a:cubicBezTo>
                  <a:pt x="17112" y="11819"/>
                  <a:pt x="16923" y="11802"/>
                  <a:pt x="16801" y="11778"/>
                </a:cubicBezTo>
                <a:cubicBezTo>
                  <a:pt x="16710" y="11761"/>
                  <a:pt x="16628" y="11720"/>
                  <a:pt x="16538" y="11696"/>
                </a:cubicBezTo>
                <a:cubicBezTo>
                  <a:pt x="16440" y="11663"/>
                  <a:pt x="16333" y="11630"/>
                  <a:pt x="16235" y="11597"/>
                </a:cubicBezTo>
                <a:cubicBezTo>
                  <a:pt x="16128" y="11565"/>
                  <a:pt x="16063" y="11524"/>
                  <a:pt x="15972" y="11499"/>
                </a:cubicBezTo>
                <a:cubicBezTo>
                  <a:pt x="15882" y="11466"/>
                  <a:pt x="15776" y="11474"/>
                  <a:pt x="15685" y="11442"/>
                </a:cubicBezTo>
                <a:cubicBezTo>
                  <a:pt x="15595" y="11409"/>
                  <a:pt x="15513" y="11368"/>
                  <a:pt x="15423" y="11343"/>
                </a:cubicBezTo>
                <a:cubicBezTo>
                  <a:pt x="15366" y="11310"/>
                  <a:pt x="15300" y="11286"/>
                  <a:pt x="15226" y="11278"/>
                </a:cubicBezTo>
                <a:cubicBezTo>
                  <a:pt x="15193" y="11220"/>
                  <a:pt x="15169" y="11163"/>
                  <a:pt x="15136" y="11097"/>
                </a:cubicBezTo>
                <a:cubicBezTo>
                  <a:pt x="15079" y="10991"/>
                  <a:pt x="15021" y="10892"/>
                  <a:pt x="14948" y="10802"/>
                </a:cubicBezTo>
                <a:cubicBezTo>
                  <a:pt x="14898" y="10720"/>
                  <a:pt x="14849" y="10638"/>
                  <a:pt x="14792" y="10564"/>
                </a:cubicBezTo>
                <a:lnTo>
                  <a:pt x="14792" y="10564"/>
                </a:lnTo>
                <a:cubicBezTo>
                  <a:pt x="14857" y="10581"/>
                  <a:pt x="14939" y="10589"/>
                  <a:pt x="14997" y="10605"/>
                </a:cubicBezTo>
                <a:cubicBezTo>
                  <a:pt x="15202" y="10654"/>
                  <a:pt x="15407" y="10704"/>
                  <a:pt x="15612" y="10753"/>
                </a:cubicBezTo>
                <a:cubicBezTo>
                  <a:pt x="15808" y="10786"/>
                  <a:pt x="16005" y="10835"/>
                  <a:pt x="16194" y="10900"/>
                </a:cubicBezTo>
                <a:cubicBezTo>
                  <a:pt x="16374" y="10966"/>
                  <a:pt x="16546" y="11073"/>
                  <a:pt x="16743" y="11089"/>
                </a:cubicBezTo>
                <a:cubicBezTo>
                  <a:pt x="16748" y="11090"/>
                  <a:pt x="16752" y="11090"/>
                  <a:pt x="16756" y="11090"/>
                </a:cubicBezTo>
                <a:cubicBezTo>
                  <a:pt x="16861" y="11090"/>
                  <a:pt x="16894" y="10900"/>
                  <a:pt x="16760" y="10900"/>
                </a:cubicBezTo>
                <a:cubicBezTo>
                  <a:pt x="16661" y="10892"/>
                  <a:pt x="16563" y="10868"/>
                  <a:pt x="16473" y="10843"/>
                </a:cubicBezTo>
                <a:cubicBezTo>
                  <a:pt x="16374" y="10818"/>
                  <a:pt x="16284" y="10802"/>
                  <a:pt x="16186" y="10769"/>
                </a:cubicBezTo>
                <a:cubicBezTo>
                  <a:pt x="16095" y="10745"/>
                  <a:pt x="16022" y="10712"/>
                  <a:pt x="15940" y="10695"/>
                </a:cubicBezTo>
                <a:cubicBezTo>
                  <a:pt x="15849" y="10671"/>
                  <a:pt x="15743" y="10654"/>
                  <a:pt x="15644" y="10630"/>
                </a:cubicBezTo>
                <a:cubicBezTo>
                  <a:pt x="15456" y="10589"/>
                  <a:pt x="15275" y="10531"/>
                  <a:pt x="15095" y="10490"/>
                </a:cubicBezTo>
                <a:cubicBezTo>
                  <a:pt x="15021" y="10474"/>
                  <a:pt x="14948" y="10458"/>
                  <a:pt x="14874" y="10449"/>
                </a:cubicBezTo>
                <a:cubicBezTo>
                  <a:pt x="14825" y="10441"/>
                  <a:pt x="14792" y="10400"/>
                  <a:pt x="14743" y="10392"/>
                </a:cubicBezTo>
                <a:cubicBezTo>
                  <a:pt x="14726" y="10392"/>
                  <a:pt x="14710" y="10392"/>
                  <a:pt x="14702" y="10400"/>
                </a:cubicBezTo>
                <a:cubicBezTo>
                  <a:pt x="14661" y="10335"/>
                  <a:pt x="14620" y="10269"/>
                  <a:pt x="14587" y="10195"/>
                </a:cubicBezTo>
                <a:cubicBezTo>
                  <a:pt x="14554" y="10105"/>
                  <a:pt x="14513" y="10015"/>
                  <a:pt x="14464" y="9933"/>
                </a:cubicBezTo>
                <a:lnTo>
                  <a:pt x="14447" y="9908"/>
                </a:lnTo>
                <a:lnTo>
                  <a:pt x="14447" y="9908"/>
                </a:lnTo>
                <a:cubicBezTo>
                  <a:pt x="14513" y="9917"/>
                  <a:pt x="14595" y="9917"/>
                  <a:pt x="14661" y="9925"/>
                </a:cubicBezTo>
                <a:cubicBezTo>
                  <a:pt x="14792" y="9949"/>
                  <a:pt x="14923" y="9974"/>
                  <a:pt x="15062" y="9999"/>
                </a:cubicBezTo>
                <a:cubicBezTo>
                  <a:pt x="15210" y="10015"/>
                  <a:pt x="15357" y="10031"/>
                  <a:pt x="15505" y="10048"/>
                </a:cubicBezTo>
                <a:cubicBezTo>
                  <a:pt x="15653" y="10072"/>
                  <a:pt x="15784" y="10113"/>
                  <a:pt x="15915" y="10130"/>
                </a:cubicBezTo>
                <a:cubicBezTo>
                  <a:pt x="15934" y="10132"/>
                  <a:pt x="15952" y="10133"/>
                  <a:pt x="15970" y="10133"/>
                </a:cubicBezTo>
                <a:cubicBezTo>
                  <a:pt x="16005" y="10133"/>
                  <a:pt x="16038" y="10130"/>
                  <a:pt x="16071" y="10130"/>
                </a:cubicBezTo>
                <a:cubicBezTo>
                  <a:pt x="16145" y="10138"/>
                  <a:pt x="16218" y="10154"/>
                  <a:pt x="16284" y="10179"/>
                </a:cubicBezTo>
                <a:cubicBezTo>
                  <a:pt x="16382" y="10212"/>
                  <a:pt x="16481" y="10236"/>
                  <a:pt x="16579" y="10253"/>
                </a:cubicBezTo>
                <a:cubicBezTo>
                  <a:pt x="16850" y="10261"/>
                  <a:pt x="17096" y="10367"/>
                  <a:pt x="17350" y="10425"/>
                </a:cubicBezTo>
                <a:cubicBezTo>
                  <a:pt x="17358" y="10427"/>
                  <a:pt x="17366" y="10428"/>
                  <a:pt x="17373" y="10428"/>
                </a:cubicBezTo>
                <a:cubicBezTo>
                  <a:pt x="17448" y="10428"/>
                  <a:pt x="17482" y="10321"/>
                  <a:pt x="17407" y="10269"/>
                </a:cubicBezTo>
                <a:cubicBezTo>
                  <a:pt x="17366" y="10244"/>
                  <a:pt x="17325" y="10228"/>
                  <a:pt x="17276" y="10228"/>
                </a:cubicBezTo>
                <a:cubicBezTo>
                  <a:pt x="17210" y="10212"/>
                  <a:pt x="17153" y="10179"/>
                  <a:pt x="17087" y="10162"/>
                </a:cubicBezTo>
                <a:cubicBezTo>
                  <a:pt x="16948" y="10130"/>
                  <a:pt x="16801" y="10105"/>
                  <a:pt x="16653" y="10089"/>
                </a:cubicBezTo>
                <a:cubicBezTo>
                  <a:pt x="16546" y="10072"/>
                  <a:pt x="16440" y="10056"/>
                  <a:pt x="16325" y="10031"/>
                </a:cubicBezTo>
                <a:cubicBezTo>
                  <a:pt x="16259" y="10023"/>
                  <a:pt x="16194" y="10007"/>
                  <a:pt x="16128" y="9999"/>
                </a:cubicBezTo>
                <a:cubicBezTo>
                  <a:pt x="16114" y="9997"/>
                  <a:pt x="16100" y="9996"/>
                  <a:pt x="16087" y="9996"/>
                </a:cubicBezTo>
                <a:cubicBezTo>
                  <a:pt x="16049" y="9996"/>
                  <a:pt x="16011" y="10001"/>
                  <a:pt x="15973" y="10001"/>
                </a:cubicBezTo>
                <a:cubicBezTo>
                  <a:pt x="15959" y="10001"/>
                  <a:pt x="15945" y="10000"/>
                  <a:pt x="15931" y="9999"/>
                </a:cubicBezTo>
                <a:cubicBezTo>
                  <a:pt x="15776" y="9982"/>
                  <a:pt x="15620" y="9933"/>
                  <a:pt x="15472" y="9908"/>
                </a:cubicBezTo>
                <a:cubicBezTo>
                  <a:pt x="15316" y="9884"/>
                  <a:pt x="15177" y="9876"/>
                  <a:pt x="15030" y="9851"/>
                </a:cubicBezTo>
                <a:cubicBezTo>
                  <a:pt x="14882" y="9826"/>
                  <a:pt x="14759" y="9794"/>
                  <a:pt x="14628" y="9777"/>
                </a:cubicBezTo>
                <a:cubicBezTo>
                  <a:pt x="14603" y="9773"/>
                  <a:pt x="14577" y="9773"/>
                  <a:pt x="14551" y="9773"/>
                </a:cubicBezTo>
                <a:cubicBezTo>
                  <a:pt x="14525" y="9773"/>
                  <a:pt x="14501" y="9773"/>
                  <a:pt x="14480" y="9769"/>
                </a:cubicBezTo>
                <a:cubicBezTo>
                  <a:pt x="14447" y="9761"/>
                  <a:pt x="14415" y="9753"/>
                  <a:pt x="14390" y="9753"/>
                </a:cubicBezTo>
                <a:cubicBezTo>
                  <a:pt x="14384" y="9746"/>
                  <a:pt x="14376" y="9744"/>
                  <a:pt x="14369" y="9744"/>
                </a:cubicBezTo>
                <a:cubicBezTo>
                  <a:pt x="14357" y="9744"/>
                  <a:pt x="14346" y="9751"/>
                  <a:pt x="14341" y="9761"/>
                </a:cubicBezTo>
                <a:cubicBezTo>
                  <a:pt x="14316" y="9720"/>
                  <a:pt x="14292" y="9679"/>
                  <a:pt x="14267" y="9638"/>
                </a:cubicBezTo>
                <a:cubicBezTo>
                  <a:pt x="14210" y="9548"/>
                  <a:pt x="14160" y="9449"/>
                  <a:pt x="14111" y="9359"/>
                </a:cubicBezTo>
                <a:cubicBezTo>
                  <a:pt x="14136" y="9359"/>
                  <a:pt x="14169" y="9367"/>
                  <a:pt x="14193" y="9375"/>
                </a:cubicBezTo>
                <a:cubicBezTo>
                  <a:pt x="14251" y="9384"/>
                  <a:pt x="14300" y="9408"/>
                  <a:pt x="14365" y="9425"/>
                </a:cubicBezTo>
                <a:cubicBezTo>
                  <a:pt x="14401" y="9432"/>
                  <a:pt x="14438" y="9434"/>
                  <a:pt x="14475" y="9434"/>
                </a:cubicBezTo>
                <a:cubicBezTo>
                  <a:pt x="14520" y="9434"/>
                  <a:pt x="14565" y="9431"/>
                  <a:pt x="14612" y="9431"/>
                </a:cubicBezTo>
                <a:cubicBezTo>
                  <a:pt x="14650" y="9431"/>
                  <a:pt x="14688" y="9433"/>
                  <a:pt x="14726" y="9441"/>
                </a:cubicBezTo>
                <a:cubicBezTo>
                  <a:pt x="14866" y="9466"/>
                  <a:pt x="14997" y="9507"/>
                  <a:pt x="15136" y="9531"/>
                </a:cubicBezTo>
                <a:cubicBezTo>
                  <a:pt x="15284" y="9548"/>
                  <a:pt x="15407" y="9548"/>
                  <a:pt x="15530" y="9572"/>
                </a:cubicBezTo>
                <a:cubicBezTo>
                  <a:pt x="15644" y="9597"/>
                  <a:pt x="15751" y="9597"/>
                  <a:pt x="15858" y="9621"/>
                </a:cubicBezTo>
                <a:cubicBezTo>
                  <a:pt x="15942" y="9633"/>
                  <a:pt x="16030" y="9641"/>
                  <a:pt x="16116" y="9641"/>
                </a:cubicBezTo>
                <a:cubicBezTo>
                  <a:pt x="16148" y="9641"/>
                  <a:pt x="16179" y="9640"/>
                  <a:pt x="16210" y="9638"/>
                </a:cubicBezTo>
                <a:cubicBezTo>
                  <a:pt x="16268" y="9638"/>
                  <a:pt x="16325" y="9654"/>
                  <a:pt x="16382" y="9671"/>
                </a:cubicBezTo>
                <a:cubicBezTo>
                  <a:pt x="16404" y="9677"/>
                  <a:pt x="16425" y="9678"/>
                  <a:pt x="16446" y="9678"/>
                </a:cubicBezTo>
                <a:cubicBezTo>
                  <a:pt x="16469" y="9678"/>
                  <a:pt x="16492" y="9676"/>
                  <a:pt x="16516" y="9676"/>
                </a:cubicBezTo>
                <a:cubicBezTo>
                  <a:pt x="16529" y="9676"/>
                  <a:pt x="16542" y="9677"/>
                  <a:pt x="16555" y="9679"/>
                </a:cubicBezTo>
                <a:cubicBezTo>
                  <a:pt x="16669" y="9712"/>
                  <a:pt x="16792" y="9736"/>
                  <a:pt x="16915" y="9744"/>
                </a:cubicBezTo>
                <a:cubicBezTo>
                  <a:pt x="16919" y="9745"/>
                  <a:pt x="16923" y="9746"/>
                  <a:pt x="16927" y="9746"/>
                </a:cubicBezTo>
                <a:cubicBezTo>
                  <a:pt x="16992" y="9746"/>
                  <a:pt x="17016" y="9620"/>
                  <a:pt x="16915" y="9605"/>
                </a:cubicBezTo>
                <a:cubicBezTo>
                  <a:pt x="16792" y="9597"/>
                  <a:pt x="16669" y="9564"/>
                  <a:pt x="16546" y="9548"/>
                </a:cubicBezTo>
                <a:cubicBezTo>
                  <a:pt x="16489" y="9539"/>
                  <a:pt x="16432" y="9548"/>
                  <a:pt x="16374" y="9531"/>
                </a:cubicBezTo>
                <a:cubicBezTo>
                  <a:pt x="16325" y="9523"/>
                  <a:pt x="16276" y="9515"/>
                  <a:pt x="16227" y="9515"/>
                </a:cubicBezTo>
                <a:cubicBezTo>
                  <a:pt x="15989" y="9515"/>
                  <a:pt x="15743" y="9498"/>
                  <a:pt x="15505" y="9466"/>
                </a:cubicBezTo>
                <a:cubicBezTo>
                  <a:pt x="15374" y="9449"/>
                  <a:pt x="15243" y="9466"/>
                  <a:pt x="15112" y="9441"/>
                </a:cubicBezTo>
                <a:cubicBezTo>
                  <a:pt x="14980" y="9425"/>
                  <a:pt x="14849" y="9384"/>
                  <a:pt x="14718" y="9359"/>
                </a:cubicBezTo>
                <a:cubicBezTo>
                  <a:pt x="14587" y="9334"/>
                  <a:pt x="14464" y="9359"/>
                  <a:pt x="14341" y="9326"/>
                </a:cubicBezTo>
                <a:cubicBezTo>
                  <a:pt x="14283" y="9318"/>
                  <a:pt x="14226" y="9293"/>
                  <a:pt x="14169" y="9285"/>
                </a:cubicBezTo>
                <a:lnTo>
                  <a:pt x="14062" y="9285"/>
                </a:lnTo>
                <a:cubicBezTo>
                  <a:pt x="14013" y="9195"/>
                  <a:pt x="13964" y="9097"/>
                  <a:pt x="13914" y="9006"/>
                </a:cubicBezTo>
                <a:cubicBezTo>
                  <a:pt x="13890" y="8965"/>
                  <a:pt x="13857" y="8924"/>
                  <a:pt x="13832" y="8883"/>
                </a:cubicBezTo>
                <a:lnTo>
                  <a:pt x="13832" y="8883"/>
                </a:lnTo>
                <a:cubicBezTo>
                  <a:pt x="13873" y="8892"/>
                  <a:pt x="13923" y="8892"/>
                  <a:pt x="13972" y="8892"/>
                </a:cubicBezTo>
                <a:cubicBezTo>
                  <a:pt x="14065" y="8892"/>
                  <a:pt x="14154" y="8888"/>
                  <a:pt x="14242" y="8888"/>
                </a:cubicBezTo>
                <a:cubicBezTo>
                  <a:pt x="14286" y="8888"/>
                  <a:pt x="14330" y="8889"/>
                  <a:pt x="14374" y="8892"/>
                </a:cubicBezTo>
                <a:cubicBezTo>
                  <a:pt x="14546" y="8892"/>
                  <a:pt x="14718" y="8875"/>
                  <a:pt x="14890" y="8851"/>
                </a:cubicBezTo>
                <a:cubicBezTo>
                  <a:pt x="14976" y="8842"/>
                  <a:pt x="15062" y="8838"/>
                  <a:pt x="15149" y="8838"/>
                </a:cubicBezTo>
                <a:cubicBezTo>
                  <a:pt x="15237" y="8838"/>
                  <a:pt x="15325" y="8842"/>
                  <a:pt x="15415" y="8851"/>
                </a:cubicBezTo>
                <a:cubicBezTo>
                  <a:pt x="15497" y="8851"/>
                  <a:pt x="15587" y="8851"/>
                  <a:pt x="15677" y="8859"/>
                </a:cubicBezTo>
                <a:cubicBezTo>
                  <a:pt x="15767" y="8867"/>
                  <a:pt x="15841" y="8883"/>
                  <a:pt x="15923" y="8892"/>
                </a:cubicBezTo>
                <a:cubicBezTo>
                  <a:pt x="16104" y="8908"/>
                  <a:pt x="16292" y="8900"/>
                  <a:pt x="16473" y="8908"/>
                </a:cubicBezTo>
                <a:cubicBezTo>
                  <a:pt x="16653" y="8908"/>
                  <a:pt x="16858" y="8916"/>
                  <a:pt x="17046" y="8916"/>
                </a:cubicBezTo>
                <a:cubicBezTo>
                  <a:pt x="17116" y="8922"/>
                  <a:pt x="17186" y="8925"/>
                  <a:pt x="17255" y="8925"/>
                </a:cubicBezTo>
                <a:cubicBezTo>
                  <a:pt x="17382" y="8925"/>
                  <a:pt x="17507" y="8916"/>
                  <a:pt x="17629" y="8900"/>
                </a:cubicBezTo>
                <a:cubicBezTo>
                  <a:pt x="17702" y="8875"/>
                  <a:pt x="17702" y="8769"/>
                  <a:pt x="17629" y="8744"/>
                </a:cubicBezTo>
                <a:lnTo>
                  <a:pt x="17620" y="8736"/>
                </a:lnTo>
                <a:cubicBezTo>
                  <a:pt x="17493" y="8720"/>
                  <a:pt x="17366" y="8711"/>
                  <a:pt x="17241" y="8711"/>
                </a:cubicBezTo>
                <a:cubicBezTo>
                  <a:pt x="17173" y="8711"/>
                  <a:pt x="17105" y="8714"/>
                  <a:pt x="17038" y="8719"/>
                </a:cubicBezTo>
                <a:cubicBezTo>
                  <a:pt x="16850" y="8719"/>
                  <a:pt x="16669" y="8728"/>
                  <a:pt x="16481" y="8736"/>
                </a:cubicBezTo>
                <a:cubicBezTo>
                  <a:pt x="16326" y="8736"/>
                  <a:pt x="16165" y="8754"/>
                  <a:pt x="16009" y="8754"/>
                </a:cubicBezTo>
                <a:cubicBezTo>
                  <a:pt x="15983" y="8754"/>
                  <a:pt x="15957" y="8753"/>
                  <a:pt x="15931" y="8752"/>
                </a:cubicBezTo>
                <a:cubicBezTo>
                  <a:pt x="15841" y="8752"/>
                  <a:pt x="15759" y="8719"/>
                  <a:pt x="15669" y="8719"/>
                </a:cubicBezTo>
                <a:lnTo>
                  <a:pt x="15423" y="8719"/>
                </a:lnTo>
                <a:cubicBezTo>
                  <a:pt x="15337" y="8715"/>
                  <a:pt x="15253" y="8713"/>
                  <a:pt x="15169" y="8713"/>
                </a:cubicBezTo>
                <a:cubicBezTo>
                  <a:pt x="15085" y="8713"/>
                  <a:pt x="15001" y="8715"/>
                  <a:pt x="14915" y="8719"/>
                </a:cubicBezTo>
                <a:cubicBezTo>
                  <a:pt x="14756" y="8727"/>
                  <a:pt x="14611" y="8770"/>
                  <a:pt x="14447" y="8770"/>
                </a:cubicBezTo>
                <a:cubicBezTo>
                  <a:pt x="14434" y="8770"/>
                  <a:pt x="14420" y="8769"/>
                  <a:pt x="14406" y="8769"/>
                </a:cubicBezTo>
                <a:lnTo>
                  <a:pt x="13996" y="8769"/>
                </a:lnTo>
                <a:cubicBezTo>
                  <a:pt x="13953" y="8769"/>
                  <a:pt x="13883" y="8758"/>
                  <a:pt x="13823" y="8758"/>
                </a:cubicBezTo>
                <a:cubicBezTo>
                  <a:pt x="13792" y="8758"/>
                  <a:pt x="13764" y="8760"/>
                  <a:pt x="13742" y="8769"/>
                </a:cubicBezTo>
                <a:lnTo>
                  <a:pt x="13726" y="8752"/>
                </a:lnTo>
                <a:cubicBezTo>
                  <a:pt x="13685" y="8695"/>
                  <a:pt x="13652" y="8637"/>
                  <a:pt x="13619" y="8572"/>
                </a:cubicBezTo>
                <a:lnTo>
                  <a:pt x="13644" y="8564"/>
                </a:lnTo>
                <a:cubicBezTo>
                  <a:pt x="13701" y="8547"/>
                  <a:pt x="13718" y="8490"/>
                  <a:pt x="13693" y="8449"/>
                </a:cubicBezTo>
                <a:cubicBezTo>
                  <a:pt x="13693" y="8432"/>
                  <a:pt x="13701" y="8416"/>
                  <a:pt x="13701" y="8392"/>
                </a:cubicBezTo>
                <a:lnTo>
                  <a:pt x="13734" y="8392"/>
                </a:lnTo>
                <a:cubicBezTo>
                  <a:pt x="13838" y="8392"/>
                  <a:pt x="13942" y="8399"/>
                  <a:pt x="14043" y="8399"/>
                </a:cubicBezTo>
                <a:cubicBezTo>
                  <a:pt x="14094" y="8399"/>
                  <a:pt x="14144" y="8397"/>
                  <a:pt x="14193" y="8392"/>
                </a:cubicBezTo>
                <a:cubicBezTo>
                  <a:pt x="14242" y="8392"/>
                  <a:pt x="14292" y="8375"/>
                  <a:pt x="14341" y="8367"/>
                </a:cubicBezTo>
                <a:cubicBezTo>
                  <a:pt x="14386" y="8363"/>
                  <a:pt x="14431" y="8361"/>
                  <a:pt x="14476" y="8361"/>
                </a:cubicBezTo>
                <a:cubicBezTo>
                  <a:pt x="14521" y="8361"/>
                  <a:pt x="14566" y="8363"/>
                  <a:pt x="14611" y="8367"/>
                </a:cubicBezTo>
                <a:cubicBezTo>
                  <a:pt x="14759" y="8367"/>
                  <a:pt x="14907" y="8359"/>
                  <a:pt x="15054" y="8326"/>
                </a:cubicBezTo>
                <a:cubicBezTo>
                  <a:pt x="15193" y="8293"/>
                  <a:pt x="15333" y="8293"/>
                  <a:pt x="15472" y="8269"/>
                </a:cubicBezTo>
                <a:cubicBezTo>
                  <a:pt x="15554" y="8260"/>
                  <a:pt x="15620" y="8236"/>
                  <a:pt x="15694" y="8219"/>
                </a:cubicBezTo>
                <a:cubicBezTo>
                  <a:pt x="15767" y="8203"/>
                  <a:pt x="15841" y="8203"/>
                  <a:pt x="15915" y="8203"/>
                </a:cubicBezTo>
                <a:cubicBezTo>
                  <a:pt x="15970" y="8203"/>
                  <a:pt x="16021" y="8207"/>
                  <a:pt x="16073" y="8207"/>
                </a:cubicBezTo>
                <a:cubicBezTo>
                  <a:pt x="16099" y="8207"/>
                  <a:pt x="16125" y="8206"/>
                  <a:pt x="16153" y="8203"/>
                </a:cubicBezTo>
                <a:cubicBezTo>
                  <a:pt x="16210" y="8203"/>
                  <a:pt x="16268" y="8187"/>
                  <a:pt x="16325" y="8187"/>
                </a:cubicBezTo>
                <a:cubicBezTo>
                  <a:pt x="16382" y="8191"/>
                  <a:pt x="16440" y="8193"/>
                  <a:pt x="16497" y="8193"/>
                </a:cubicBezTo>
                <a:cubicBezTo>
                  <a:pt x="16555" y="8193"/>
                  <a:pt x="16612" y="8191"/>
                  <a:pt x="16669" y="8187"/>
                </a:cubicBezTo>
                <a:cubicBezTo>
                  <a:pt x="16710" y="8170"/>
                  <a:pt x="16743" y="8137"/>
                  <a:pt x="16743" y="8088"/>
                </a:cubicBezTo>
                <a:lnTo>
                  <a:pt x="16743" y="8064"/>
                </a:lnTo>
                <a:cubicBezTo>
                  <a:pt x="16748" y="8001"/>
                  <a:pt x="16701" y="7969"/>
                  <a:pt x="16652" y="7969"/>
                </a:cubicBezTo>
                <a:cubicBezTo>
                  <a:pt x="16618" y="7969"/>
                  <a:pt x="16583" y="7984"/>
                  <a:pt x="16563" y="8014"/>
                </a:cubicBezTo>
                <a:cubicBezTo>
                  <a:pt x="16541" y="8023"/>
                  <a:pt x="16516" y="8026"/>
                  <a:pt x="16490" y="8026"/>
                </a:cubicBezTo>
                <a:cubicBezTo>
                  <a:pt x="16431" y="8026"/>
                  <a:pt x="16363" y="8011"/>
                  <a:pt x="16308" y="8011"/>
                </a:cubicBezTo>
                <a:cubicBezTo>
                  <a:pt x="16293" y="8011"/>
                  <a:pt x="16280" y="8012"/>
                  <a:pt x="16268" y="8014"/>
                </a:cubicBezTo>
                <a:cubicBezTo>
                  <a:pt x="16202" y="8023"/>
                  <a:pt x="16136" y="8055"/>
                  <a:pt x="16071" y="8055"/>
                </a:cubicBezTo>
                <a:cubicBezTo>
                  <a:pt x="16034" y="8059"/>
                  <a:pt x="15997" y="8061"/>
                  <a:pt x="15960" y="8061"/>
                </a:cubicBezTo>
                <a:cubicBezTo>
                  <a:pt x="15923" y="8061"/>
                  <a:pt x="15886" y="8059"/>
                  <a:pt x="15849" y="8055"/>
                </a:cubicBezTo>
                <a:cubicBezTo>
                  <a:pt x="15735" y="8064"/>
                  <a:pt x="15612" y="8080"/>
                  <a:pt x="15497" y="8121"/>
                </a:cubicBezTo>
                <a:cubicBezTo>
                  <a:pt x="15357" y="8146"/>
                  <a:pt x="15218" y="8146"/>
                  <a:pt x="15079" y="8170"/>
                </a:cubicBezTo>
                <a:cubicBezTo>
                  <a:pt x="14931" y="8203"/>
                  <a:pt x="14784" y="8219"/>
                  <a:pt x="14636" y="8228"/>
                </a:cubicBezTo>
                <a:cubicBezTo>
                  <a:pt x="14601" y="8225"/>
                  <a:pt x="14567" y="8224"/>
                  <a:pt x="14533" y="8224"/>
                </a:cubicBezTo>
                <a:cubicBezTo>
                  <a:pt x="14431" y="8224"/>
                  <a:pt x="14333" y="8234"/>
                  <a:pt x="14234" y="8252"/>
                </a:cubicBezTo>
                <a:cubicBezTo>
                  <a:pt x="14148" y="8262"/>
                  <a:pt x="14059" y="8266"/>
                  <a:pt x="13970" y="8266"/>
                </a:cubicBezTo>
                <a:cubicBezTo>
                  <a:pt x="13907" y="8266"/>
                  <a:pt x="13844" y="8264"/>
                  <a:pt x="13783" y="8260"/>
                </a:cubicBezTo>
                <a:cubicBezTo>
                  <a:pt x="13677" y="8260"/>
                  <a:pt x="13586" y="8277"/>
                  <a:pt x="13488" y="8285"/>
                </a:cubicBezTo>
                <a:cubicBezTo>
                  <a:pt x="13488" y="8269"/>
                  <a:pt x="13472" y="8260"/>
                  <a:pt x="13464" y="8260"/>
                </a:cubicBezTo>
                <a:lnTo>
                  <a:pt x="13439" y="8260"/>
                </a:lnTo>
                <a:cubicBezTo>
                  <a:pt x="13373" y="8137"/>
                  <a:pt x="13316" y="8006"/>
                  <a:pt x="13242" y="7883"/>
                </a:cubicBezTo>
                <a:cubicBezTo>
                  <a:pt x="13283" y="7875"/>
                  <a:pt x="13324" y="7859"/>
                  <a:pt x="13373" y="7842"/>
                </a:cubicBezTo>
                <a:cubicBezTo>
                  <a:pt x="13455" y="7818"/>
                  <a:pt x="13537" y="7801"/>
                  <a:pt x="13627" y="7801"/>
                </a:cubicBezTo>
                <a:cubicBezTo>
                  <a:pt x="13816" y="7793"/>
                  <a:pt x="14005" y="7736"/>
                  <a:pt x="14193" y="7736"/>
                </a:cubicBezTo>
                <a:cubicBezTo>
                  <a:pt x="14349" y="7736"/>
                  <a:pt x="14505" y="7711"/>
                  <a:pt x="14661" y="7670"/>
                </a:cubicBezTo>
                <a:cubicBezTo>
                  <a:pt x="14743" y="7654"/>
                  <a:pt x="14841" y="7645"/>
                  <a:pt x="14923" y="7629"/>
                </a:cubicBezTo>
                <a:cubicBezTo>
                  <a:pt x="15013" y="7613"/>
                  <a:pt x="15103" y="7588"/>
                  <a:pt x="15185" y="7563"/>
                </a:cubicBezTo>
                <a:cubicBezTo>
                  <a:pt x="15275" y="7547"/>
                  <a:pt x="15366" y="7539"/>
                  <a:pt x="15448" y="7539"/>
                </a:cubicBezTo>
                <a:cubicBezTo>
                  <a:pt x="15546" y="7531"/>
                  <a:pt x="15636" y="7498"/>
                  <a:pt x="15735" y="7490"/>
                </a:cubicBezTo>
                <a:cubicBezTo>
                  <a:pt x="15899" y="7473"/>
                  <a:pt x="16063" y="7465"/>
                  <a:pt x="16227" y="7440"/>
                </a:cubicBezTo>
                <a:cubicBezTo>
                  <a:pt x="16309" y="7424"/>
                  <a:pt x="16382" y="7399"/>
                  <a:pt x="16464" y="7383"/>
                </a:cubicBezTo>
                <a:cubicBezTo>
                  <a:pt x="16538" y="7365"/>
                  <a:pt x="16621" y="7355"/>
                  <a:pt x="16703" y="7355"/>
                </a:cubicBezTo>
                <a:cubicBezTo>
                  <a:pt x="16730" y="7355"/>
                  <a:pt x="16757" y="7356"/>
                  <a:pt x="16784" y="7358"/>
                </a:cubicBezTo>
                <a:cubicBezTo>
                  <a:pt x="16866" y="7350"/>
                  <a:pt x="16940" y="7342"/>
                  <a:pt x="17022" y="7309"/>
                </a:cubicBezTo>
                <a:cubicBezTo>
                  <a:pt x="17094" y="7288"/>
                  <a:pt x="17191" y="7241"/>
                  <a:pt x="17275" y="7241"/>
                </a:cubicBezTo>
                <a:cubicBezTo>
                  <a:pt x="17286" y="7241"/>
                  <a:pt x="17298" y="7242"/>
                  <a:pt x="17309" y="7244"/>
                </a:cubicBezTo>
                <a:cubicBezTo>
                  <a:pt x="17321" y="7246"/>
                  <a:pt x="17332" y="7248"/>
                  <a:pt x="17342" y="7248"/>
                </a:cubicBezTo>
                <a:cubicBezTo>
                  <a:pt x="17474" y="7248"/>
                  <a:pt x="17465" y="7033"/>
                  <a:pt x="17344" y="7033"/>
                </a:cubicBezTo>
                <a:cubicBezTo>
                  <a:pt x="17333" y="7033"/>
                  <a:pt x="17322" y="7035"/>
                  <a:pt x="17309" y="7039"/>
                </a:cubicBezTo>
                <a:cubicBezTo>
                  <a:pt x="17145" y="7088"/>
                  <a:pt x="16964" y="7194"/>
                  <a:pt x="16784" y="7194"/>
                </a:cubicBezTo>
                <a:cubicBezTo>
                  <a:pt x="16686" y="7194"/>
                  <a:pt x="16596" y="7194"/>
                  <a:pt x="16505" y="7211"/>
                </a:cubicBezTo>
                <a:cubicBezTo>
                  <a:pt x="16423" y="7227"/>
                  <a:pt x="16341" y="7252"/>
                  <a:pt x="16259" y="7268"/>
                </a:cubicBezTo>
                <a:cubicBezTo>
                  <a:pt x="16087" y="7301"/>
                  <a:pt x="15915" y="7317"/>
                  <a:pt x="15735" y="7334"/>
                </a:cubicBezTo>
                <a:cubicBezTo>
                  <a:pt x="15653" y="7342"/>
                  <a:pt x="15562" y="7367"/>
                  <a:pt x="15480" y="7375"/>
                </a:cubicBezTo>
                <a:cubicBezTo>
                  <a:pt x="15390" y="7391"/>
                  <a:pt x="15316" y="7391"/>
                  <a:pt x="15234" y="7399"/>
                </a:cubicBezTo>
                <a:cubicBezTo>
                  <a:pt x="15046" y="7432"/>
                  <a:pt x="14866" y="7498"/>
                  <a:pt x="14685" y="7522"/>
                </a:cubicBezTo>
                <a:cubicBezTo>
                  <a:pt x="14521" y="7563"/>
                  <a:pt x="14357" y="7588"/>
                  <a:pt x="14193" y="7596"/>
                </a:cubicBezTo>
                <a:cubicBezTo>
                  <a:pt x="13996" y="7596"/>
                  <a:pt x="13816" y="7662"/>
                  <a:pt x="13627" y="7670"/>
                </a:cubicBezTo>
                <a:cubicBezTo>
                  <a:pt x="13554" y="7670"/>
                  <a:pt x="13480" y="7678"/>
                  <a:pt x="13406" y="7695"/>
                </a:cubicBezTo>
                <a:cubicBezTo>
                  <a:pt x="13332" y="7711"/>
                  <a:pt x="13259" y="7760"/>
                  <a:pt x="13185" y="7768"/>
                </a:cubicBezTo>
                <a:cubicBezTo>
                  <a:pt x="13136" y="7686"/>
                  <a:pt x="13086" y="7596"/>
                  <a:pt x="13037" y="7514"/>
                </a:cubicBezTo>
                <a:cubicBezTo>
                  <a:pt x="13136" y="7481"/>
                  <a:pt x="13226" y="7449"/>
                  <a:pt x="13308" y="7399"/>
                </a:cubicBezTo>
                <a:cubicBezTo>
                  <a:pt x="13480" y="7334"/>
                  <a:pt x="13652" y="7293"/>
                  <a:pt x="13832" y="7260"/>
                </a:cubicBezTo>
                <a:cubicBezTo>
                  <a:pt x="14005" y="7219"/>
                  <a:pt x="14169" y="7145"/>
                  <a:pt x="14349" y="7104"/>
                </a:cubicBezTo>
                <a:cubicBezTo>
                  <a:pt x="14513" y="7071"/>
                  <a:pt x="14669" y="7022"/>
                  <a:pt x="14816" y="6957"/>
                </a:cubicBezTo>
                <a:cubicBezTo>
                  <a:pt x="14898" y="6916"/>
                  <a:pt x="14980" y="6883"/>
                  <a:pt x="15071" y="6850"/>
                </a:cubicBezTo>
                <a:cubicBezTo>
                  <a:pt x="15161" y="6825"/>
                  <a:pt x="15243" y="6825"/>
                  <a:pt x="15333" y="6809"/>
                </a:cubicBezTo>
                <a:cubicBezTo>
                  <a:pt x="15407" y="6793"/>
                  <a:pt x="15489" y="6768"/>
                  <a:pt x="15562" y="6744"/>
                </a:cubicBezTo>
                <a:cubicBezTo>
                  <a:pt x="15628" y="6719"/>
                  <a:pt x="15702" y="6711"/>
                  <a:pt x="15767" y="6686"/>
                </a:cubicBezTo>
                <a:cubicBezTo>
                  <a:pt x="15841" y="6662"/>
                  <a:pt x="15915" y="6645"/>
                  <a:pt x="15997" y="6637"/>
                </a:cubicBezTo>
                <a:cubicBezTo>
                  <a:pt x="16071" y="6621"/>
                  <a:pt x="16128" y="6580"/>
                  <a:pt x="16202" y="6555"/>
                </a:cubicBezTo>
                <a:cubicBezTo>
                  <a:pt x="16300" y="6522"/>
                  <a:pt x="16432" y="6539"/>
                  <a:pt x="16514" y="6457"/>
                </a:cubicBezTo>
                <a:cubicBezTo>
                  <a:pt x="16583" y="6387"/>
                  <a:pt x="16516" y="6288"/>
                  <a:pt x="16444" y="6288"/>
                </a:cubicBezTo>
                <a:cubicBezTo>
                  <a:pt x="16423" y="6288"/>
                  <a:pt x="16401" y="6297"/>
                  <a:pt x="16382" y="6317"/>
                </a:cubicBezTo>
                <a:cubicBezTo>
                  <a:pt x="16350" y="6350"/>
                  <a:pt x="16268" y="6342"/>
                  <a:pt x="16227" y="6350"/>
                </a:cubicBezTo>
                <a:cubicBezTo>
                  <a:pt x="16169" y="6366"/>
                  <a:pt x="16112" y="6383"/>
                  <a:pt x="16054" y="6407"/>
                </a:cubicBezTo>
                <a:cubicBezTo>
                  <a:pt x="15981" y="6440"/>
                  <a:pt x="15907" y="6465"/>
                  <a:pt x="15825" y="6465"/>
                </a:cubicBezTo>
                <a:cubicBezTo>
                  <a:pt x="15776" y="6473"/>
                  <a:pt x="15718" y="6498"/>
                  <a:pt x="15677" y="6522"/>
                </a:cubicBezTo>
                <a:cubicBezTo>
                  <a:pt x="15595" y="6555"/>
                  <a:pt x="15513" y="6588"/>
                  <a:pt x="15439" y="6604"/>
                </a:cubicBezTo>
                <a:cubicBezTo>
                  <a:pt x="15357" y="6637"/>
                  <a:pt x="15267" y="6653"/>
                  <a:pt x="15185" y="6662"/>
                </a:cubicBezTo>
                <a:cubicBezTo>
                  <a:pt x="15046" y="6686"/>
                  <a:pt x="14907" y="6735"/>
                  <a:pt x="14775" y="6801"/>
                </a:cubicBezTo>
                <a:cubicBezTo>
                  <a:pt x="14620" y="6866"/>
                  <a:pt x="14464" y="6907"/>
                  <a:pt x="14300" y="6948"/>
                </a:cubicBezTo>
                <a:cubicBezTo>
                  <a:pt x="14136" y="6989"/>
                  <a:pt x="13980" y="7055"/>
                  <a:pt x="13816" y="7096"/>
                </a:cubicBezTo>
                <a:cubicBezTo>
                  <a:pt x="13652" y="7137"/>
                  <a:pt x="13488" y="7162"/>
                  <a:pt x="13332" y="7211"/>
                </a:cubicBezTo>
                <a:cubicBezTo>
                  <a:pt x="13267" y="7235"/>
                  <a:pt x="13201" y="7260"/>
                  <a:pt x="13144" y="7293"/>
                </a:cubicBezTo>
                <a:cubicBezTo>
                  <a:pt x="13078" y="7317"/>
                  <a:pt x="13021" y="7342"/>
                  <a:pt x="12955" y="7358"/>
                </a:cubicBezTo>
                <a:cubicBezTo>
                  <a:pt x="12922" y="7309"/>
                  <a:pt x="12898" y="7252"/>
                  <a:pt x="12865" y="7203"/>
                </a:cubicBezTo>
                <a:cubicBezTo>
                  <a:pt x="12840" y="7162"/>
                  <a:pt x="12824" y="7129"/>
                  <a:pt x="12808" y="7096"/>
                </a:cubicBezTo>
                <a:cubicBezTo>
                  <a:pt x="12890" y="7055"/>
                  <a:pt x="12980" y="7055"/>
                  <a:pt x="13070" y="7022"/>
                </a:cubicBezTo>
                <a:cubicBezTo>
                  <a:pt x="13152" y="6989"/>
                  <a:pt x="13218" y="6932"/>
                  <a:pt x="13300" y="6899"/>
                </a:cubicBezTo>
                <a:cubicBezTo>
                  <a:pt x="13373" y="6866"/>
                  <a:pt x="13447" y="6899"/>
                  <a:pt x="13529" y="6858"/>
                </a:cubicBezTo>
                <a:cubicBezTo>
                  <a:pt x="13611" y="6793"/>
                  <a:pt x="13693" y="6744"/>
                  <a:pt x="13783" y="6694"/>
                </a:cubicBezTo>
                <a:cubicBezTo>
                  <a:pt x="13873" y="6662"/>
                  <a:pt x="13972" y="6645"/>
                  <a:pt x="14062" y="6612"/>
                </a:cubicBezTo>
                <a:cubicBezTo>
                  <a:pt x="14136" y="6580"/>
                  <a:pt x="14210" y="6539"/>
                  <a:pt x="14283" y="6498"/>
                </a:cubicBezTo>
                <a:cubicBezTo>
                  <a:pt x="14456" y="6399"/>
                  <a:pt x="14677" y="6432"/>
                  <a:pt x="14857" y="6358"/>
                </a:cubicBezTo>
                <a:cubicBezTo>
                  <a:pt x="15030" y="6276"/>
                  <a:pt x="15210" y="6211"/>
                  <a:pt x="15390" y="6145"/>
                </a:cubicBezTo>
                <a:cubicBezTo>
                  <a:pt x="15571" y="6104"/>
                  <a:pt x="15751" y="6038"/>
                  <a:pt x="15923" y="5948"/>
                </a:cubicBezTo>
                <a:cubicBezTo>
                  <a:pt x="16022" y="5899"/>
                  <a:pt x="16120" y="5850"/>
                  <a:pt x="16227" y="5817"/>
                </a:cubicBezTo>
                <a:cubicBezTo>
                  <a:pt x="16325" y="5784"/>
                  <a:pt x="16415" y="5751"/>
                  <a:pt x="16514" y="5710"/>
                </a:cubicBezTo>
                <a:cubicBezTo>
                  <a:pt x="16678" y="5661"/>
                  <a:pt x="16841" y="5579"/>
                  <a:pt x="16989" y="5481"/>
                </a:cubicBezTo>
                <a:cubicBezTo>
                  <a:pt x="17065" y="5417"/>
                  <a:pt x="17009" y="5310"/>
                  <a:pt x="16942" y="5310"/>
                </a:cubicBezTo>
                <a:cubicBezTo>
                  <a:pt x="16922" y="5310"/>
                  <a:pt x="16901" y="5319"/>
                  <a:pt x="16882" y="5341"/>
                </a:cubicBezTo>
                <a:cubicBezTo>
                  <a:pt x="16743" y="5489"/>
                  <a:pt x="16546" y="5546"/>
                  <a:pt x="16358" y="5620"/>
                </a:cubicBezTo>
                <a:cubicBezTo>
                  <a:pt x="16259" y="5653"/>
                  <a:pt x="16161" y="5678"/>
                  <a:pt x="16071" y="5710"/>
                </a:cubicBezTo>
                <a:cubicBezTo>
                  <a:pt x="15981" y="5751"/>
                  <a:pt x="15899" y="5801"/>
                  <a:pt x="15817" y="5850"/>
                </a:cubicBezTo>
                <a:cubicBezTo>
                  <a:pt x="15628" y="5940"/>
                  <a:pt x="15423" y="5965"/>
                  <a:pt x="15234" y="6047"/>
                </a:cubicBezTo>
                <a:cubicBezTo>
                  <a:pt x="15144" y="6079"/>
                  <a:pt x="15054" y="6104"/>
                  <a:pt x="14972" y="6145"/>
                </a:cubicBezTo>
                <a:cubicBezTo>
                  <a:pt x="14890" y="6194"/>
                  <a:pt x="14800" y="6227"/>
                  <a:pt x="14718" y="6260"/>
                </a:cubicBezTo>
                <a:cubicBezTo>
                  <a:pt x="14611" y="6284"/>
                  <a:pt x="14497" y="6301"/>
                  <a:pt x="14390" y="6309"/>
                </a:cubicBezTo>
                <a:cubicBezTo>
                  <a:pt x="14316" y="6325"/>
                  <a:pt x="14242" y="6350"/>
                  <a:pt x="14185" y="6399"/>
                </a:cubicBezTo>
                <a:cubicBezTo>
                  <a:pt x="14095" y="6448"/>
                  <a:pt x="14005" y="6489"/>
                  <a:pt x="13914" y="6514"/>
                </a:cubicBezTo>
                <a:cubicBezTo>
                  <a:pt x="13824" y="6539"/>
                  <a:pt x="13742" y="6571"/>
                  <a:pt x="13660" y="6604"/>
                </a:cubicBezTo>
                <a:cubicBezTo>
                  <a:pt x="13570" y="6645"/>
                  <a:pt x="13505" y="6744"/>
                  <a:pt x="13398" y="6752"/>
                </a:cubicBezTo>
                <a:cubicBezTo>
                  <a:pt x="13332" y="6752"/>
                  <a:pt x="13259" y="6768"/>
                  <a:pt x="13193" y="6809"/>
                </a:cubicBezTo>
                <a:cubicBezTo>
                  <a:pt x="13111" y="6858"/>
                  <a:pt x="13013" y="6899"/>
                  <a:pt x="12914" y="6924"/>
                </a:cubicBezTo>
                <a:cubicBezTo>
                  <a:pt x="12857" y="6940"/>
                  <a:pt x="12799" y="6957"/>
                  <a:pt x="12742" y="6989"/>
                </a:cubicBezTo>
                <a:cubicBezTo>
                  <a:pt x="12726" y="6957"/>
                  <a:pt x="12717" y="6932"/>
                  <a:pt x="12701" y="6907"/>
                </a:cubicBezTo>
                <a:cubicBezTo>
                  <a:pt x="12685" y="6883"/>
                  <a:pt x="12660" y="6842"/>
                  <a:pt x="12644" y="6817"/>
                </a:cubicBezTo>
                <a:cubicBezTo>
                  <a:pt x="12775" y="6752"/>
                  <a:pt x="12906" y="6686"/>
                  <a:pt x="13029" y="6621"/>
                </a:cubicBezTo>
                <a:cubicBezTo>
                  <a:pt x="13103" y="6571"/>
                  <a:pt x="13185" y="6539"/>
                  <a:pt x="13259" y="6489"/>
                </a:cubicBezTo>
                <a:cubicBezTo>
                  <a:pt x="13332" y="6440"/>
                  <a:pt x="13406" y="6391"/>
                  <a:pt x="13496" y="6358"/>
                </a:cubicBezTo>
                <a:cubicBezTo>
                  <a:pt x="13652" y="6284"/>
                  <a:pt x="13816" y="6202"/>
                  <a:pt x="13964" y="6112"/>
                </a:cubicBezTo>
                <a:cubicBezTo>
                  <a:pt x="14119" y="6022"/>
                  <a:pt x="14275" y="5940"/>
                  <a:pt x="14439" y="5874"/>
                </a:cubicBezTo>
                <a:cubicBezTo>
                  <a:pt x="14611" y="5801"/>
                  <a:pt x="14775" y="5710"/>
                  <a:pt x="14939" y="5620"/>
                </a:cubicBezTo>
                <a:cubicBezTo>
                  <a:pt x="15103" y="5538"/>
                  <a:pt x="15267" y="5473"/>
                  <a:pt x="15423" y="5374"/>
                </a:cubicBezTo>
                <a:cubicBezTo>
                  <a:pt x="15497" y="5333"/>
                  <a:pt x="15579" y="5325"/>
                  <a:pt x="15644" y="5284"/>
                </a:cubicBezTo>
                <a:cubicBezTo>
                  <a:pt x="15702" y="5251"/>
                  <a:pt x="15751" y="5202"/>
                  <a:pt x="15808" y="5169"/>
                </a:cubicBezTo>
                <a:cubicBezTo>
                  <a:pt x="15890" y="5137"/>
                  <a:pt x="16038" y="5104"/>
                  <a:pt x="16030" y="4989"/>
                </a:cubicBezTo>
                <a:cubicBezTo>
                  <a:pt x="16030" y="4953"/>
                  <a:pt x="15993" y="4912"/>
                  <a:pt x="15957" y="4912"/>
                </a:cubicBezTo>
                <a:cubicBezTo>
                  <a:pt x="15951" y="4912"/>
                  <a:pt x="15945" y="4913"/>
                  <a:pt x="15940" y="4915"/>
                </a:cubicBezTo>
                <a:lnTo>
                  <a:pt x="15907" y="4932"/>
                </a:lnTo>
                <a:cubicBezTo>
                  <a:pt x="15882" y="4940"/>
                  <a:pt x="15866" y="4964"/>
                  <a:pt x="15874" y="4989"/>
                </a:cubicBezTo>
                <a:cubicBezTo>
                  <a:pt x="15841" y="5014"/>
                  <a:pt x="15808" y="5030"/>
                  <a:pt x="15767" y="5046"/>
                </a:cubicBezTo>
                <a:cubicBezTo>
                  <a:pt x="15710" y="5071"/>
                  <a:pt x="15661" y="5104"/>
                  <a:pt x="15612" y="5145"/>
                </a:cubicBezTo>
                <a:cubicBezTo>
                  <a:pt x="15546" y="5186"/>
                  <a:pt x="15472" y="5186"/>
                  <a:pt x="15407" y="5218"/>
                </a:cubicBezTo>
                <a:cubicBezTo>
                  <a:pt x="15349" y="5259"/>
                  <a:pt x="15284" y="5300"/>
                  <a:pt x="15218" y="5333"/>
                </a:cubicBezTo>
                <a:cubicBezTo>
                  <a:pt x="14890" y="5505"/>
                  <a:pt x="14562" y="5661"/>
                  <a:pt x="14226" y="5801"/>
                </a:cubicBezTo>
                <a:cubicBezTo>
                  <a:pt x="14087" y="5858"/>
                  <a:pt x="13947" y="5932"/>
                  <a:pt x="13824" y="6022"/>
                </a:cubicBezTo>
                <a:cubicBezTo>
                  <a:pt x="13668" y="6112"/>
                  <a:pt x="13505" y="6186"/>
                  <a:pt x="13341" y="6268"/>
                </a:cubicBezTo>
                <a:cubicBezTo>
                  <a:pt x="13283" y="6301"/>
                  <a:pt x="13218" y="6342"/>
                  <a:pt x="13160" y="6391"/>
                </a:cubicBezTo>
                <a:cubicBezTo>
                  <a:pt x="13086" y="6432"/>
                  <a:pt x="13013" y="6465"/>
                  <a:pt x="12947" y="6514"/>
                </a:cubicBezTo>
                <a:cubicBezTo>
                  <a:pt x="12832" y="6580"/>
                  <a:pt x="12701" y="6637"/>
                  <a:pt x="12594" y="6711"/>
                </a:cubicBezTo>
                <a:cubicBezTo>
                  <a:pt x="12570" y="6670"/>
                  <a:pt x="12545" y="6629"/>
                  <a:pt x="12529" y="6596"/>
                </a:cubicBezTo>
                <a:cubicBezTo>
                  <a:pt x="12504" y="6555"/>
                  <a:pt x="12480" y="6522"/>
                  <a:pt x="12455" y="6481"/>
                </a:cubicBezTo>
                <a:cubicBezTo>
                  <a:pt x="12603" y="6383"/>
                  <a:pt x="12742" y="6276"/>
                  <a:pt x="12881" y="6161"/>
                </a:cubicBezTo>
                <a:cubicBezTo>
                  <a:pt x="12947" y="6096"/>
                  <a:pt x="13029" y="6038"/>
                  <a:pt x="13111" y="5989"/>
                </a:cubicBezTo>
                <a:cubicBezTo>
                  <a:pt x="13201" y="5940"/>
                  <a:pt x="13283" y="5891"/>
                  <a:pt x="13373" y="5833"/>
                </a:cubicBezTo>
                <a:cubicBezTo>
                  <a:pt x="13529" y="5719"/>
                  <a:pt x="13677" y="5587"/>
                  <a:pt x="13832" y="5473"/>
                </a:cubicBezTo>
                <a:cubicBezTo>
                  <a:pt x="13923" y="5423"/>
                  <a:pt x="14013" y="5374"/>
                  <a:pt x="14111" y="5333"/>
                </a:cubicBezTo>
                <a:cubicBezTo>
                  <a:pt x="14193" y="5292"/>
                  <a:pt x="14267" y="5243"/>
                  <a:pt x="14341" y="5194"/>
                </a:cubicBezTo>
                <a:cubicBezTo>
                  <a:pt x="14423" y="5145"/>
                  <a:pt x="14488" y="5120"/>
                  <a:pt x="14546" y="5071"/>
                </a:cubicBezTo>
                <a:cubicBezTo>
                  <a:pt x="14570" y="5046"/>
                  <a:pt x="14603" y="5022"/>
                  <a:pt x="14628" y="4997"/>
                </a:cubicBezTo>
                <a:cubicBezTo>
                  <a:pt x="14661" y="4964"/>
                  <a:pt x="14702" y="4940"/>
                  <a:pt x="14751" y="4923"/>
                </a:cubicBezTo>
                <a:cubicBezTo>
                  <a:pt x="14915" y="4825"/>
                  <a:pt x="15071" y="4718"/>
                  <a:pt x="15218" y="4595"/>
                </a:cubicBezTo>
                <a:cubicBezTo>
                  <a:pt x="15382" y="4472"/>
                  <a:pt x="15538" y="4341"/>
                  <a:pt x="15710" y="4243"/>
                </a:cubicBezTo>
                <a:cubicBezTo>
                  <a:pt x="15866" y="4153"/>
                  <a:pt x="15997" y="3997"/>
                  <a:pt x="16161" y="3923"/>
                </a:cubicBezTo>
                <a:cubicBezTo>
                  <a:pt x="16232" y="3895"/>
                  <a:pt x="16186" y="3792"/>
                  <a:pt x="16119" y="3792"/>
                </a:cubicBezTo>
                <a:cubicBezTo>
                  <a:pt x="16109" y="3792"/>
                  <a:pt x="16098" y="3795"/>
                  <a:pt x="16087" y="3800"/>
                </a:cubicBezTo>
                <a:cubicBezTo>
                  <a:pt x="16013" y="3849"/>
                  <a:pt x="15940" y="3907"/>
                  <a:pt x="15882" y="3964"/>
                </a:cubicBezTo>
                <a:cubicBezTo>
                  <a:pt x="15808" y="4021"/>
                  <a:pt x="15726" y="4079"/>
                  <a:pt x="15644" y="4136"/>
                </a:cubicBezTo>
                <a:cubicBezTo>
                  <a:pt x="15472" y="4235"/>
                  <a:pt x="15316" y="4366"/>
                  <a:pt x="15153" y="4489"/>
                </a:cubicBezTo>
                <a:cubicBezTo>
                  <a:pt x="14997" y="4612"/>
                  <a:pt x="14825" y="4727"/>
                  <a:pt x="14644" y="4825"/>
                </a:cubicBezTo>
                <a:cubicBezTo>
                  <a:pt x="14570" y="4866"/>
                  <a:pt x="14505" y="4923"/>
                  <a:pt x="14439" y="4973"/>
                </a:cubicBezTo>
                <a:cubicBezTo>
                  <a:pt x="14374" y="5014"/>
                  <a:pt x="14292" y="5046"/>
                  <a:pt x="14226" y="5087"/>
                </a:cubicBezTo>
                <a:cubicBezTo>
                  <a:pt x="14152" y="5128"/>
                  <a:pt x="14070" y="5186"/>
                  <a:pt x="13980" y="5227"/>
                </a:cubicBezTo>
                <a:cubicBezTo>
                  <a:pt x="13882" y="5259"/>
                  <a:pt x="13791" y="5309"/>
                  <a:pt x="13709" y="5366"/>
                </a:cubicBezTo>
                <a:cubicBezTo>
                  <a:pt x="13537" y="5497"/>
                  <a:pt x="13390" y="5645"/>
                  <a:pt x="13218" y="5760"/>
                </a:cubicBezTo>
                <a:cubicBezTo>
                  <a:pt x="13136" y="5809"/>
                  <a:pt x="13037" y="5842"/>
                  <a:pt x="12955" y="5899"/>
                </a:cubicBezTo>
                <a:cubicBezTo>
                  <a:pt x="12898" y="5940"/>
                  <a:pt x="12832" y="5989"/>
                  <a:pt x="12775" y="6038"/>
                </a:cubicBezTo>
                <a:cubicBezTo>
                  <a:pt x="12693" y="6104"/>
                  <a:pt x="12627" y="6178"/>
                  <a:pt x="12537" y="6235"/>
                </a:cubicBezTo>
                <a:cubicBezTo>
                  <a:pt x="12480" y="6268"/>
                  <a:pt x="12422" y="6309"/>
                  <a:pt x="12373" y="6358"/>
                </a:cubicBezTo>
                <a:cubicBezTo>
                  <a:pt x="12316" y="6268"/>
                  <a:pt x="12266" y="6178"/>
                  <a:pt x="12209" y="6088"/>
                </a:cubicBezTo>
                <a:cubicBezTo>
                  <a:pt x="12250" y="6038"/>
                  <a:pt x="12299" y="5997"/>
                  <a:pt x="12357" y="5965"/>
                </a:cubicBezTo>
                <a:cubicBezTo>
                  <a:pt x="12414" y="5915"/>
                  <a:pt x="12480" y="5866"/>
                  <a:pt x="12545" y="5833"/>
                </a:cubicBezTo>
                <a:cubicBezTo>
                  <a:pt x="12660" y="5760"/>
                  <a:pt x="12750" y="5653"/>
                  <a:pt x="12865" y="5579"/>
                </a:cubicBezTo>
                <a:cubicBezTo>
                  <a:pt x="12996" y="5497"/>
                  <a:pt x="13127" y="5399"/>
                  <a:pt x="13250" y="5300"/>
                </a:cubicBezTo>
                <a:cubicBezTo>
                  <a:pt x="13373" y="5194"/>
                  <a:pt x="13488" y="5071"/>
                  <a:pt x="13619" y="4981"/>
                </a:cubicBezTo>
                <a:cubicBezTo>
                  <a:pt x="13685" y="4932"/>
                  <a:pt x="13750" y="4891"/>
                  <a:pt x="13816" y="4850"/>
                </a:cubicBezTo>
                <a:cubicBezTo>
                  <a:pt x="13882" y="4809"/>
                  <a:pt x="13947" y="4792"/>
                  <a:pt x="14005" y="4751"/>
                </a:cubicBezTo>
                <a:cubicBezTo>
                  <a:pt x="14144" y="4669"/>
                  <a:pt x="14234" y="4538"/>
                  <a:pt x="14357" y="4448"/>
                </a:cubicBezTo>
                <a:cubicBezTo>
                  <a:pt x="14480" y="4349"/>
                  <a:pt x="14611" y="4243"/>
                  <a:pt x="14743" y="4136"/>
                </a:cubicBezTo>
                <a:cubicBezTo>
                  <a:pt x="14800" y="4095"/>
                  <a:pt x="14857" y="4054"/>
                  <a:pt x="14907" y="4013"/>
                </a:cubicBezTo>
                <a:cubicBezTo>
                  <a:pt x="14956" y="3956"/>
                  <a:pt x="15005" y="3907"/>
                  <a:pt x="15062" y="3866"/>
                </a:cubicBezTo>
                <a:cubicBezTo>
                  <a:pt x="15131" y="3817"/>
                  <a:pt x="15084" y="3723"/>
                  <a:pt x="15024" y="3723"/>
                </a:cubicBezTo>
                <a:cubicBezTo>
                  <a:pt x="15012" y="3723"/>
                  <a:pt x="15000" y="3727"/>
                  <a:pt x="14989" y="3734"/>
                </a:cubicBezTo>
                <a:cubicBezTo>
                  <a:pt x="14939" y="3767"/>
                  <a:pt x="14890" y="3808"/>
                  <a:pt x="14849" y="3849"/>
                </a:cubicBezTo>
                <a:cubicBezTo>
                  <a:pt x="14792" y="3907"/>
                  <a:pt x="14734" y="3964"/>
                  <a:pt x="14669" y="4005"/>
                </a:cubicBezTo>
                <a:cubicBezTo>
                  <a:pt x="14521" y="4112"/>
                  <a:pt x="14390" y="4226"/>
                  <a:pt x="14259" y="4333"/>
                </a:cubicBezTo>
                <a:cubicBezTo>
                  <a:pt x="14136" y="4431"/>
                  <a:pt x="14037" y="4571"/>
                  <a:pt x="13898" y="4645"/>
                </a:cubicBezTo>
                <a:cubicBezTo>
                  <a:pt x="13750" y="4718"/>
                  <a:pt x="13603" y="4800"/>
                  <a:pt x="13472" y="4899"/>
                </a:cubicBezTo>
                <a:cubicBezTo>
                  <a:pt x="13341" y="5005"/>
                  <a:pt x="13226" y="5120"/>
                  <a:pt x="13103" y="5218"/>
                </a:cubicBezTo>
                <a:cubicBezTo>
                  <a:pt x="12980" y="5325"/>
                  <a:pt x="12824" y="5407"/>
                  <a:pt x="12693" y="5514"/>
                </a:cubicBezTo>
                <a:cubicBezTo>
                  <a:pt x="12635" y="5563"/>
                  <a:pt x="12594" y="5620"/>
                  <a:pt x="12529" y="5661"/>
                </a:cubicBezTo>
                <a:cubicBezTo>
                  <a:pt x="12463" y="5710"/>
                  <a:pt x="12406" y="5727"/>
                  <a:pt x="12348" y="5776"/>
                </a:cubicBezTo>
                <a:cubicBezTo>
                  <a:pt x="12291" y="5817"/>
                  <a:pt x="12234" y="5874"/>
                  <a:pt x="12168" y="5915"/>
                </a:cubicBezTo>
                <a:cubicBezTo>
                  <a:pt x="12152" y="5932"/>
                  <a:pt x="12143" y="5948"/>
                  <a:pt x="12127" y="5956"/>
                </a:cubicBezTo>
                <a:cubicBezTo>
                  <a:pt x="12086" y="5907"/>
                  <a:pt x="12053" y="5858"/>
                  <a:pt x="12020" y="5801"/>
                </a:cubicBezTo>
                <a:cubicBezTo>
                  <a:pt x="11996" y="5743"/>
                  <a:pt x="11979" y="5694"/>
                  <a:pt x="11955" y="5637"/>
                </a:cubicBezTo>
                <a:lnTo>
                  <a:pt x="11963" y="5637"/>
                </a:lnTo>
                <a:cubicBezTo>
                  <a:pt x="11971" y="5637"/>
                  <a:pt x="11971" y="5628"/>
                  <a:pt x="11971" y="5620"/>
                </a:cubicBezTo>
                <a:cubicBezTo>
                  <a:pt x="12070" y="5546"/>
                  <a:pt x="12160" y="5464"/>
                  <a:pt x="12234" y="5366"/>
                </a:cubicBezTo>
                <a:cubicBezTo>
                  <a:pt x="12357" y="5227"/>
                  <a:pt x="12496" y="5087"/>
                  <a:pt x="12635" y="4964"/>
                </a:cubicBezTo>
                <a:cubicBezTo>
                  <a:pt x="12791" y="4833"/>
                  <a:pt x="12931" y="4677"/>
                  <a:pt x="13086" y="4530"/>
                </a:cubicBezTo>
                <a:cubicBezTo>
                  <a:pt x="13160" y="4456"/>
                  <a:pt x="13234" y="4374"/>
                  <a:pt x="13308" y="4300"/>
                </a:cubicBezTo>
                <a:cubicBezTo>
                  <a:pt x="13390" y="4218"/>
                  <a:pt x="13464" y="4194"/>
                  <a:pt x="13521" y="4128"/>
                </a:cubicBezTo>
                <a:cubicBezTo>
                  <a:pt x="13586" y="4054"/>
                  <a:pt x="13627" y="3989"/>
                  <a:pt x="13693" y="3931"/>
                </a:cubicBezTo>
                <a:cubicBezTo>
                  <a:pt x="13759" y="3874"/>
                  <a:pt x="13832" y="3792"/>
                  <a:pt x="13898" y="3726"/>
                </a:cubicBezTo>
                <a:cubicBezTo>
                  <a:pt x="14037" y="3587"/>
                  <a:pt x="14144" y="3415"/>
                  <a:pt x="14275" y="3275"/>
                </a:cubicBezTo>
                <a:cubicBezTo>
                  <a:pt x="14406" y="3136"/>
                  <a:pt x="14562" y="2988"/>
                  <a:pt x="14693" y="2833"/>
                </a:cubicBezTo>
                <a:cubicBezTo>
                  <a:pt x="14800" y="2685"/>
                  <a:pt x="14931" y="2554"/>
                  <a:pt x="15079" y="2439"/>
                </a:cubicBezTo>
                <a:lnTo>
                  <a:pt x="15095" y="2431"/>
                </a:lnTo>
                <a:cubicBezTo>
                  <a:pt x="15165" y="2375"/>
                  <a:pt x="15098" y="2283"/>
                  <a:pt x="15025" y="2283"/>
                </a:cubicBezTo>
                <a:cubicBezTo>
                  <a:pt x="15013" y="2283"/>
                  <a:pt x="15000" y="2285"/>
                  <a:pt x="14989" y="2291"/>
                </a:cubicBezTo>
                <a:cubicBezTo>
                  <a:pt x="14849" y="2365"/>
                  <a:pt x="14710" y="2537"/>
                  <a:pt x="14611" y="2660"/>
                </a:cubicBezTo>
                <a:cubicBezTo>
                  <a:pt x="14472" y="2816"/>
                  <a:pt x="14333" y="2964"/>
                  <a:pt x="14201" y="3111"/>
                </a:cubicBezTo>
                <a:cubicBezTo>
                  <a:pt x="14062" y="3259"/>
                  <a:pt x="13939" y="3423"/>
                  <a:pt x="13824" y="3587"/>
                </a:cubicBezTo>
                <a:cubicBezTo>
                  <a:pt x="13759" y="3677"/>
                  <a:pt x="13693" y="3751"/>
                  <a:pt x="13611" y="3825"/>
                </a:cubicBezTo>
                <a:cubicBezTo>
                  <a:pt x="13554" y="3890"/>
                  <a:pt x="13496" y="3964"/>
                  <a:pt x="13439" y="4030"/>
                </a:cubicBezTo>
                <a:cubicBezTo>
                  <a:pt x="13382" y="4095"/>
                  <a:pt x="13291" y="4144"/>
                  <a:pt x="13226" y="4210"/>
                </a:cubicBezTo>
                <a:lnTo>
                  <a:pt x="12996" y="4448"/>
                </a:lnTo>
                <a:cubicBezTo>
                  <a:pt x="12840" y="4595"/>
                  <a:pt x="12701" y="4751"/>
                  <a:pt x="12537" y="4891"/>
                </a:cubicBezTo>
                <a:cubicBezTo>
                  <a:pt x="12389" y="5022"/>
                  <a:pt x="12258" y="5161"/>
                  <a:pt x="12135" y="5300"/>
                </a:cubicBezTo>
                <a:cubicBezTo>
                  <a:pt x="12086" y="5358"/>
                  <a:pt x="12029" y="5415"/>
                  <a:pt x="11971" y="5464"/>
                </a:cubicBezTo>
                <a:cubicBezTo>
                  <a:pt x="11947" y="5481"/>
                  <a:pt x="11922" y="5505"/>
                  <a:pt x="11898" y="5530"/>
                </a:cubicBezTo>
                <a:cubicBezTo>
                  <a:pt x="11816" y="5407"/>
                  <a:pt x="11742" y="5284"/>
                  <a:pt x="11668" y="5153"/>
                </a:cubicBezTo>
                <a:cubicBezTo>
                  <a:pt x="11750" y="5038"/>
                  <a:pt x="11857" y="4948"/>
                  <a:pt x="11938" y="4841"/>
                </a:cubicBezTo>
                <a:cubicBezTo>
                  <a:pt x="12045" y="4710"/>
                  <a:pt x="12143" y="4587"/>
                  <a:pt x="12250" y="4464"/>
                </a:cubicBezTo>
                <a:cubicBezTo>
                  <a:pt x="12357" y="4341"/>
                  <a:pt x="12430" y="4218"/>
                  <a:pt x="12537" y="4112"/>
                </a:cubicBezTo>
                <a:cubicBezTo>
                  <a:pt x="12644" y="4005"/>
                  <a:pt x="12742" y="3874"/>
                  <a:pt x="12849" y="3759"/>
                </a:cubicBezTo>
                <a:cubicBezTo>
                  <a:pt x="13070" y="3529"/>
                  <a:pt x="13259" y="3275"/>
                  <a:pt x="13480" y="3029"/>
                </a:cubicBezTo>
                <a:lnTo>
                  <a:pt x="13636" y="2849"/>
                </a:lnTo>
                <a:cubicBezTo>
                  <a:pt x="13677" y="2800"/>
                  <a:pt x="13709" y="2742"/>
                  <a:pt x="13742" y="2685"/>
                </a:cubicBezTo>
                <a:cubicBezTo>
                  <a:pt x="13791" y="2603"/>
                  <a:pt x="13890" y="2570"/>
                  <a:pt x="13873" y="2455"/>
                </a:cubicBezTo>
                <a:cubicBezTo>
                  <a:pt x="13869" y="2417"/>
                  <a:pt x="13841" y="2401"/>
                  <a:pt x="13811" y="2401"/>
                </a:cubicBezTo>
                <a:cubicBezTo>
                  <a:pt x="13790" y="2401"/>
                  <a:pt x="13767" y="2409"/>
                  <a:pt x="13750" y="2423"/>
                </a:cubicBezTo>
                <a:cubicBezTo>
                  <a:pt x="13734" y="2447"/>
                  <a:pt x="13718" y="2472"/>
                  <a:pt x="13701" y="2496"/>
                </a:cubicBezTo>
                <a:cubicBezTo>
                  <a:pt x="13668" y="2537"/>
                  <a:pt x="13627" y="2578"/>
                  <a:pt x="13603" y="2628"/>
                </a:cubicBezTo>
                <a:cubicBezTo>
                  <a:pt x="13521" y="2767"/>
                  <a:pt x="13414" y="2898"/>
                  <a:pt x="13291" y="3013"/>
                </a:cubicBezTo>
                <a:cubicBezTo>
                  <a:pt x="13185" y="3128"/>
                  <a:pt x="13103" y="3251"/>
                  <a:pt x="13004" y="3374"/>
                </a:cubicBezTo>
                <a:cubicBezTo>
                  <a:pt x="12898" y="3489"/>
                  <a:pt x="12775" y="3611"/>
                  <a:pt x="12668" y="3734"/>
                </a:cubicBezTo>
                <a:cubicBezTo>
                  <a:pt x="12619" y="3792"/>
                  <a:pt x="12586" y="3857"/>
                  <a:pt x="12537" y="3907"/>
                </a:cubicBezTo>
                <a:cubicBezTo>
                  <a:pt x="12480" y="3956"/>
                  <a:pt x="12422" y="4005"/>
                  <a:pt x="12373" y="4062"/>
                </a:cubicBezTo>
                <a:cubicBezTo>
                  <a:pt x="12275" y="4177"/>
                  <a:pt x="12193" y="4308"/>
                  <a:pt x="12086" y="4415"/>
                </a:cubicBezTo>
                <a:cubicBezTo>
                  <a:pt x="11979" y="4530"/>
                  <a:pt x="11898" y="4661"/>
                  <a:pt x="11807" y="4776"/>
                </a:cubicBezTo>
                <a:cubicBezTo>
                  <a:pt x="11734" y="4866"/>
                  <a:pt x="11660" y="4940"/>
                  <a:pt x="11594" y="5022"/>
                </a:cubicBezTo>
                <a:cubicBezTo>
                  <a:pt x="11578" y="5005"/>
                  <a:pt x="11570" y="4989"/>
                  <a:pt x="11561" y="4973"/>
                </a:cubicBezTo>
                <a:lnTo>
                  <a:pt x="11455" y="4809"/>
                </a:lnTo>
                <a:cubicBezTo>
                  <a:pt x="11463" y="4800"/>
                  <a:pt x="11463" y="4776"/>
                  <a:pt x="11455" y="4768"/>
                </a:cubicBezTo>
                <a:lnTo>
                  <a:pt x="11455" y="4768"/>
                </a:lnTo>
                <a:cubicBezTo>
                  <a:pt x="11463" y="4768"/>
                  <a:pt x="11463" y="4776"/>
                  <a:pt x="11463" y="4776"/>
                </a:cubicBezTo>
                <a:cubicBezTo>
                  <a:pt x="11463" y="4768"/>
                  <a:pt x="11463" y="4759"/>
                  <a:pt x="11471" y="4751"/>
                </a:cubicBezTo>
                <a:cubicBezTo>
                  <a:pt x="11479" y="4735"/>
                  <a:pt x="11488" y="4710"/>
                  <a:pt x="11504" y="4686"/>
                </a:cubicBezTo>
                <a:cubicBezTo>
                  <a:pt x="11537" y="4636"/>
                  <a:pt x="11570" y="4595"/>
                  <a:pt x="11611" y="4546"/>
                </a:cubicBezTo>
                <a:cubicBezTo>
                  <a:pt x="11693" y="4448"/>
                  <a:pt x="11783" y="4341"/>
                  <a:pt x="11865" y="4235"/>
                </a:cubicBezTo>
                <a:cubicBezTo>
                  <a:pt x="11996" y="4062"/>
                  <a:pt x="12119" y="3882"/>
                  <a:pt x="12234" y="3702"/>
                </a:cubicBezTo>
                <a:cubicBezTo>
                  <a:pt x="12283" y="3611"/>
                  <a:pt x="12348" y="3529"/>
                  <a:pt x="12406" y="3439"/>
                </a:cubicBezTo>
                <a:cubicBezTo>
                  <a:pt x="12455" y="3357"/>
                  <a:pt x="12488" y="3251"/>
                  <a:pt x="12545" y="3169"/>
                </a:cubicBezTo>
                <a:cubicBezTo>
                  <a:pt x="12611" y="3087"/>
                  <a:pt x="12668" y="3013"/>
                  <a:pt x="12726" y="2931"/>
                </a:cubicBezTo>
                <a:cubicBezTo>
                  <a:pt x="12775" y="2849"/>
                  <a:pt x="12832" y="2767"/>
                  <a:pt x="12898" y="2685"/>
                </a:cubicBezTo>
                <a:cubicBezTo>
                  <a:pt x="13021" y="2554"/>
                  <a:pt x="13127" y="2414"/>
                  <a:pt x="13226" y="2267"/>
                </a:cubicBezTo>
                <a:cubicBezTo>
                  <a:pt x="13283" y="2177"/>
                  <a:pt x="13341" y="2095"/>
                  <a:pt x="13414" y="2021"/>
                </a:cubicBezTo>
                <a:cubicBezTo>
                  <a:pt x="13472" y="1955"/>
                  <a:pt x="13521" y="1890"/>
                  <a:pt x="13562" y="1816"/>
                </a:cubicBezTo>
                <a:cubicBezTo>
                  <a:pt x="13603" y="1742"/>
                  <a:pt x="13644" y="1677"/>
                  <a:pt x="13685" y="1611"/>
                </a:cubicBezTo>
                <a:cubicBezTo>
                  <a:pt x="13718" y="1554"/>
                  <a:pt x="13750" y="1504"/>
                  <a:pt x="13709" y="1447"/>
                </a:cubicBezTo>
                <a:cubicBezTo>
                  <a:pt x="13705" y="1423"/>
                  <a:pt x="13683" y="1410"/>
                  <a:pt x="13661" y="1410"/>
                </a:cubicBezTo>
                <a:cubicBezTo>
                  <a:pt x="13646" y="1410"/>
                  <a:pt x="13630" y="1417"/>
                  <a:pt x="13619" y="1431"/>
                </a:cubicBezTo>
                <a:cubicBezTo>
                  <a:pt x="13586" y="1488"/>
                  <a:pt x="13554" y="1545"/>
                  <a:pt x="13521" y="1603"/>
                </a:cubicBezTo>
                <a:cubicBezTo>
                  <a:pt x="13472" y="1709"/>
                  <a:pt x="13414" y="1808"/>
                  <a:pt x="13349" y="1890"/>
                </a:cubicBezTo>
                <a:cubicBezTo>
                  <a:pt x="13275" y="1963"/>
                  <a:pt x="13218" y="2037"/>
                  <a:pt x="13160" y="2119"/>
                </a:cubicBezTo>
                <a:cubicBezTo>
                  <a:pt x="13111" y="2209"/>
                  <a:pt x="13037" y="2283"/>
                  <a:pt x="12980" y="2373"/>
                </a:cubicBezTo>
                <a:cubicBezTo>
                  <a:pt x="12922" y="2455"/>
                  <a:pt x="12849" y="2537"/>
                  <a:pt x="12775" y="2611"/>
                </a:cubicBezTo>
                <a:cubicBezTo>
                  <a:pt x="12717" y="2693"/>
                  <a:pt x="12660" y="2775"/>
                  <a:pt x="12611" y="2857"/>
                </a:cubicBezTo>
                <a:cubicBezTo>
                  <a:pt x="12553" y="2947"/>
                  <a:pt x="12471" y="3029"/>
                  <a:pt x="12414" y="3128"/>
                </a:cubicBezTo>
                <a:cubicBezTo>
                  <a:pt x="12357" y="3218"/>
                  <a:pt x="12332" y="3308"/>
                  <a:pt x="12275" y="3390"/>
                </a:cubicBezTo>
                <a:cubicBezTo>
                  <a:pt x="12053" y="3751"/>
                  <a:pt x="11807" y="4087"/>
                  <a:pt x="11545" y="4415"/>
                </a:cubicBezTo>
                <a:cubicBezTo>
                  <a:pt x="11479" y="4497"/>
                  <a:pt x="11414" y="4579"/>
                  <a:pt x="11365" y="4669"/>
                </a:cubicBezTo>
                <a:cubicBezTo>
                  <a:pt x="11315" y="4587"/>
                  <a:pt x="11258" y="4505"/>
                  <a:pt x="11192" y="4423"/>
                </a:cubicBezTo>
                <a:lnTo>
                  <a:pt x="11151" y="4366"/>
                </a:lnTo>
                <a:cubicBezTo>
                  <a:pt x="11217" y="4292"/>
                  <a:pt x="11266" y="4210"/>
                  <a:pt x="11307" y="4120"/>
                </a:cubicBezTo>
                <a:cubicBezTo>
                  <a:pt x="11356" y="4013"/>
                  <a:pt x="11397" y="3898"/>
                  <a:pt x="11455" y="3792"/>
                </a:cubicBezTo>
                <a:cubicBezTo>
                  <a:pt x="11529" y="3702"/>
                  <a:pt x="11586" y="3595"/>
                  <a:pt x="11643" y="3497"/>
                </a:cubicBezTo>
                <a:cubicBezTo>
                  <a:pt x="11701" y="3366"/>
                  <a:pt x="11766" y="3243"/>
                  <a:pt x="11840" y="3120"/>
                </a:cubicBezTo>
                <a:cubicBezTo>
                  <a:pt x="11971" y="2874"/>
                  <a:pt x="12135" y="2644"/>
                  <a:pt x="12275" y="2398"/>
                </a:cubicBezTo>
                <a:cubicBezTo>
                  <a:pt x="12332" y="2283"/>
                  <a:pt x="12381" y="2168"/>
                  <a:pt x="12439" y="2045"/>
                </a:cubicBezTo>
                <a:cubicBezTo>
                  <a:pt x="12504" y="1939"/>
                  <a:pt x="12562" y="1832"/>
                  <a:pt x="12603" y="1709"/>
                </a:cubicBezTo>
                <a:cubicBezTo>
                  <a:pt x="12613" y="1665"/>
                  <a:pt x="12571" y="1635"/>
                  <a:pt x="12535" y="1635"/>
                </a:cubicBezTo>
                <a:cubicBezTo>
                  <a:pt x="12512" y="1635"/>
                  <a:pt x="12491" y="1647"/>
                  <a:pt x="12488" y="1677"/>
                </a:cubicBezTo>
                <a:cubicBezTo>
                  <a:pt x="12447" y="1800"/>
                  <a:pt x="12381" y="1914"/>
                  <a:pt x="12307" y="2021"/>
                </a:cubicBezTo>
                <a:cubicBezTo>
                  <a:pt x="12242" y="2136"/>
                  <a:pt x="12184" y="2267"/>
                  <a:pt x="12119" y="2390"/>
                </a:cubicBezTo>
                <a:cubicBezTo>
                  <a:pt x="11971" y="2636"/>
                  <a:pt x="11807" y="2874"/>
                  <a:pt x="11668" y="3128"/>
                </a:cubicBezTo>
                <a:cubicBezTo>
                  <a:pt x="11602" y="3243"/>
                  <a:pt x="11545" y="3357"/>
                  <a:pt x="11496" y="3472"/>
                </a:cubicBezTo>
                <a:cubicBezTo>
                  <a:pt x="11438" y="3595"/>
                  <a:pt x="11356" y="3661"/>
                  <a:pt x="11307" y="3767"/>
                </a:cubicBezTo>
                <a:cubicBezTo>
                  <a:pt x="11250" y="3874"/>
                  <a:pt x="11217" y="3997"/>
                  <a:pt x="11160" y="4103"/>
                </a:cubicBezTo>
                <a:cubicBezTo>
                  <a:pt x="11135" y="4153"/>
                  <a:pt x="11086" y="4202"/>
                  <a:pt x="11061" y="4251"/>
                </a:cubicBezTo>
                <a:cubicBezTo>
                  <a:pt x="11004" y="4161"/>
                  <a:pt x="10938" y="4071"/>
                  <a:pt x="10881" y="3972"/>
                </a:cubicBezTo>
                <a:cubicBezTo>
                  <a:pt x="10889" y="3972"/>
                  <a:pt x="10889" y="3964"/>
                  <a:pt x="10897" y="3956"/>
                </a:cubicBezTo>
                <a:lnTo>
                  <a:pt x="10897" y="3948"/>
                </a:lnTo>
                <a:cubicBezTo>
                  <a:pt x="10922" y="3931"/>
                  <a:pt x="10930" y="3907"/>
                  <a:pt x="10922" y="3874"/>
                </a:cubicBezTo>
                <a:cubicBezTo>
                  <a:pt x="10938" y="3825"/>
                  <a:pt x="10971" y="3784"/>
                  <a:pt x="10987" y="3734"/>
                </a:cubicBezTo>
                <a:cubicBezTo>
                  <a:pt x="11020" y="3661"/>
                  <a:pt x="11045" y="3587"/>
                  <a:pt x="11078" y="3513"/>
                </a:cubicBezTo>
                <a:cubicBezTo>
                  <a:pt x="11127" y="3366"/>
                  <a:pt x="11201" y="3234"/>
                  <a:pt x="11250" y="3103"/>
                </a:cubicBezTo>
                <a:cubicBezTo>
                  <a:pt x="11274" y="3038"/>
                  <a:pt x="11291" y="2964"/>
                  <a:pt x="11315" y="2898"/>
                </a:cubicBezTo>
                <a:cubicBezTo>
                  <a:pt x="11348" y="2841"/>
                  <a:pt x="11381" y="2792"/>
                  <a:pt x="11406" y="2734"/>
                </a:cubicBezTo>
                <a:cubicBezTo>
                  <a:pt x="11422" y="2669"/>
                  <a:pt x="11447" y="2595"/>
                  <a:pt x="11479" y="2529"/>
                </a:cubicBezTo>
                <a:cubicBezTo>
                  <a:pt x="11520" y="2464"/>
                  <a:pt x="11561" y="2390"/>
                  <a:pt x="11594" y="2316"/>
                </a:cubicBezTo>
                <a:cubicBezTo>
                  <a:pt x="11660" y="2177"/>
                  <a:pt x="11717" y="2029"/>
                  <a:pt x="11766" y="1873"/>
                </a:cubicBezTo>
                <a:cubicBezTo>
                  <a:pt x="11816" y="1726"/>
                  <a:pt x="11898" y="1586"/>
                  <a:pt x="11955" y="1439"/>
                </a:cubicBezTo>
                <a:cubicBezTo>
                  <a:pt x="12012" y="1291"/>
                  <a:pt x="12078" y="1119"/>
                  <a:pt x="12143" y="955"/>
                </a:cubicBezTo>
                <a:cubicBezTo>
                  <a:pt x="12176" y="889"/>
                  <a:pt x="12193" y="816"/>
                  <a:pt x="12217" y="750"/>
                </a:cubicBezTo>
                <a:cubicBezTo>
                  <a:pt x="12242" y="684"/>
                  <a:pt x="12291" y="635"/>
                  <a:pt x="12299" y="570"/>
                </a:cubicBezTo>
                <a:cubicBezTo>
                  <a:pt x="12309" y="525"/>
                  <a:pt x="12278" y="499"/>
                  <a:pt x="12244" y="499"/>
                </a:cubicBezTo>
                <a:cubicBezTo>
                  <a:pt x="12221" y="499"/>
                  <a:pt x="12198" y="511"/>
                  <a:pt x="12184" y="537"/>
                </a:cubicBezTo>
                <a:cubicBezTo>
                  <a:pt x="12168" y="594"/>
                  <a:pt x="12119" y="643"/>
                  <a:pt x="12102" y="701"/>
                </a:cubicBezTo>
                <a:cubicBezTo>
                  <a:pt x="12078" y="775"/>
                  <a:pt x="12061" y="857"/>
                  <a:pt x="12029" y="930"/>
                </a:cubicBezTo>
                <a:cubicBezTo>
                  <a:pt x="11963" y="1094"/>
                  <a:pt x="11898" y="1267"/>
                  <a:pt x="11816" y="1431"/>
                </a:cubicBezTo>
                <a:cubicBezTo>
                  <a:pt x="11742" y="1562"/>
                  <a:pt x="11684" y="1693"/>
                  <a:pt x="11635" y="1841"/>
                </a:cubicBezTo>
                <a:cubicBezTo>
                  <a:pt x="11578" y="2013"/>
                  <a:pt x="11512" y="2185"/>
                  <a:pt x="11430" y="2349"/>
                </a:cubicBezTo>
                <a:cubicBezTo>
                  <a:pt x="11397" y="2414"/>
                  <a:pt x="11356" y="2472"/>
                  <a:pt x="11324" y="2537"/>
                </a:cubicBezTo>
                <a:cubicBezTo>
                  <a:pt x="11307" y="2611"/>
                  <a:pt x="11291" y="2677"/>
                  <a:pt x="11266" y="2734"/>
                </a:cubicBezTo>
                <a:cubicBezTo>
                  <a:pt x="11233" y="2792"/>
                  <a:pt x="11201" y="2841"/>
                  <a:pt x="11184" y="2898"/>
                </a:cubicBezTo>
                <a:cubicBezTo>
                  <a:pt x="11160" y="2972"/>
                  <a:pt x="11127" y="3046"/>
                  <a:pt x="11094" y="3111"/>
                </a:cubicBezTo>
                <a:cubicBezTo>
                  <a:pt x="11028" y="3234"/>
                  <a:pt x="10971" y="3366"/>
                  <a:pt x="10914" y="3497"/>
                </a:cubicBezTo>
                <a:cubicBezTo>
                  <a:pt x="10889" y="3579"/>
                  <a:pt x="10856" y="3661"/>
                  <a:pt x="10815" y="3734"/>
                </a:cubicBezTo>
                <a:cubicBezTo>
                  <a:pt x="10799" y="3759"/>
                  <a:pt x="10791" y="3792"/>
                  <a:pt x="10774" y="3816"/>
                </a:cubicBezTo>
                <a:cubicBezTo>
                  <a:pt x="10725" y="3734"/>
                  <a:pt x="10684" y="3652"/>
                  <a:pt x="10635" y="3570"/>
                </a:cubicBezTo>
                <a:cubicBezTo>
                  <a:pt x="10577" y="3489"/>
                  <a:pt x="10545" y="3366"/>
                  <a:pt x="10479" y="3275"/>
                </a:cubicBezTo>
                <a:cubicBezTo>
                  <a:pt x="10479" y="3267"/>
                  <a:pt x="10479" y="3267"/>
                  <a:pt x="10471" y="3259"/>
                </a:cubicBezTo>
                <a:cubicBezTo>
                  <a:pt x="10487" y="3226"/>
                  <a:pt x="10504" y="3202"/>
                  <a:pt x="10520" y="3169"/>
                </a:cubicBezTo>
                <a:cubicBezTo>
                  <a:pt x="10536" y="3136"/>
                  <a:pt x="10545" y="3103"/>
                  <a:pt x="10553" y="3062"/>
                </a:cubicBezTo>
                <a:cubicBezTo>
                  <a:pt x="10586" y="2972"/>
                  <a:pt x="10610" y="2882"/>
                  <a:pt x="10635" y="2792"/>
                </a:cubicBezTo>
                <a:cubicBezTo>
                  <a:pt x="10692" y="2587"/>
                  <a:pt x="10750" y="2382"/>
                  <a:pt x="10807" y="2185"/>
                </a:cubicBezTo>
                <a:cubicBezTo>
                  <a:pt x="10864" y="1988"/>
                  <a:pt x="10930" y="1767"/>
                  <a:pt x="10996" y="1562"/>
                </a:cubicBezTo>
                <a:cubicBezTo>
                  <a:pt x="11028" y="1472"/>
                  <a:pt x="11061" y="1381"/>
                  <a:pt x="11086" y="1291"/>
                </a:cubicBezTo>
                <a:cubicBezTo>
                  <a:pt x="11102" y="1209"/>
                  <a:pt x="11135" y="1127"/>
                  <a:pt x="11176" y="1053"/>
                </a:cubicBezTo>
                <a:cubicBezTo>
                  <a:pt x="11216" y="1007"/>
                  <a:pt x="11167" y="957"/>
                  <a:pt x="11118" y="957"/>
                </a:cubicBezTo>
                <a:cubicBezTo>
                  <a:pt x="11097" y="957"/>
                  <a:pt x="11076" y="966"/>
                  <a:pt x="11061" y="988"/>
                </a:cubicBezTo>
                <a:cubicBezTo>
                  <a:pt x="11028" y="1053"/>
                  <a:pt x="11004" y="1127"/>
                  <a:pt x="10987" y="1201"/>
                </a:cubicBezTo>
                <a:cubicBezTo>
                  <a:pt x="10963" y="1299"/>
                  <a:pt x="10930" y="1398"/>
                  <a:pt x="10897" y="1488"/>
                </a:cubicBezTo>
                <a:cubicBezTo>
                  <a:pt x="10823" y="1709"/>
                  <a:pt x="10758" y="1931"/>
                  <a:pt x="10684" y="2152"/>
                </a:cubicBezTo>
                <a:cubicBezTo>
                  <a:pt x="10618" y="2373"/>
                  <a:pt x="10553" y="2578"/>
                  <a:pt x="10504" y="2800"/>
                </a:cubicBezTo>
                <a:cubicBezTo>
                  <a:pt x="10479" y="2898"/>
                  <a:pt x="10454" y="3005"/>
                  <a:pt x="10438" y="3103"/>
                </a:cubicBezTo>
                <a:lnTo>
                  <a:pt x="10422" y="3177"/>
                </a:lnTo>
                <a:cubicBezTo>
                  <a:pt x="10307" y="2997"/>
                  <a:pt x="10209" y="2800"/>
                  <a:pt x="10094" y="2619"/>
                </a:cubicBezTo>
                <a:cubicBezTo>
                  <a:pt x="10110" y="2619"/>
                  <a:pt x="10118" y="2603"/>
                  <a:pt x="10118" y="2587"/>
                </a:cubicBezTo>
                <a:cubicBezTo>
                  <a:pt x="10143" y="2521"/>
                  <a:pt x="10159" y="2447"/>
                  <a:pt x="10168" y="2373"/>
                </a:cubicBezTo>
                <a:cubicBezTo>
                  <a:pt x="10168" y="2275"/>
                  <a:pt x="10176" y="2168"/>
                  <a:pt x="10192" y="2062"/>
                </a:cubicBezTo>
                <a:cubicBezTo>
                  <a:pt x="10217" y="1955"/>
                  <a:pt x="10209" y="1841"/>
                  <a:pt x="10233" y="1734"/>
                </a:cubicBezTo>
                <a:cubicBezTo>
                  <a:pt x="10258" y="1627"/>
                  <a:pt x="10282" y="1496"/>
                  <a:pt x="10299" y="1373"/>
                </a:cubicBezTo>
                <a:cubicBezTo>
                  <a:pt x="10323" y="1258"/>
                  <a:pt x="10307" y="1152"/>
                  <a:pt x="10331" y="1037"/>
                </a:cubicBezTo>
                <a:cubicBezTo>
                  <a:pt x="10348" y="922"/>
                  <a:pt x="10381" y="816"/>
                  <a:pt x="10397" y="701"/>
                </a:cubicBezTo>
                <a:cubicBezTo>
                  <a:pt x="10413" y="586"/>
                  <a:pt x="10430" y="479"/>
                  <a:pt x="10463" y="373"/>
                </a:cubicBezTo>
                <a:cubicBezTo>
                  <a:pt x="10479" y="332"/>
                  <a:pt x="10487" y="299"/>
                  <a:pt x="10495" y="258"/>
                </a:cubicBezTo>
                <a:lnTo>
                  <a:pt x="10495" y="193"/>
                </a:lnTo>
                <a:cubicBezTo>
                  <a:pt x="10504" y="193"/>
                  <a:pt x="10512" y="176"/>
                  <a:pt x="10512" y="168"/>
                </a:cubicBezTo>
                <a:lnTo>
                  <a:pt x="10512" y="143"/>
                </a:lnTo>
                <a:cubicBezTo>
                  <a:pt x="10519" y="108"/>
                  <a:pt x="10495" y="66"/>
                  <a:pt x="10462" y="66"/>
                </a:cubicBezTo>
                <a:cubicBezTo>
                  <a:pt x="10457" y="66"/>
                  <a:pt x="10452" y="67"/>
                  <a:pt x="10446" y="70"/>
                </a:cubicBezTo>
                <a:cubicBezTo>
                  <a:pt x="10381" y="102"/>
                  <a:pt x="10381" y="143"/>
                  <a:pt x="10372" y="209"/>
                </a:cubicBezTo>
                <a:cubicBezTo>
                  <a:pt x="10364" y="307"/>
                  <a:pt x="10315" y="414"/>
                  <a:pt x="10299" y="512"/>
                </a:cubicBezTo>
                <a:cubicBezTo>
                  <a:pt x="10250" y="758"/>
                  <a:pt x="10209" y="1004"/>
                  <a:pt x="10184" y="1258"/>
                </a:cubicBezTo>
                <a:cubicBezTo>
                  <a:pt x="10168" y="1398"/>
                  <a:pt x="10151" y="1529"/>
                  <a:pt x="10110" y="1668"/>
                </a:cubicBezTo>
                <a:cubicBezTo>
                  <a:pt x="10102" y="1718"/>
                  <a:pt x="10086" y="1775"/>
                  <a:pt x="10077" y="1832"/>
                </a:cubicBezTo>
                <a:cubicBezTo>
                  <a:pt x="10077" y="1898"/>
                  <a:pt x="10077" y="1972"/>
                  <a:pt x="10069" y="2037"/>
                </a:cubicBezTo>
                <a:cubicBezTo>
                  <a:pt x="10053" y="2136"/>
                  <a:pt x="10045" y="2226"/>
                  <a:pt x="10045" y="2324"/>
                </a:cubicBezTo>
                <a:cubicBezTo>
                  <a:pt x="10053" y="2382"/>
                  <a:pt x="10053" y="2439"/>
                  <a:pt x="10045" y="2496"/>
                </a:cubicBezTo>
                <a:cubicBezTo>
                  <a:pt x="10045" y="2513"/>
                  <a:pt x="10036" y="2529"/>
                  <a:pt x="10036" y="2537"/>
                </a:cubicBezTo>
                <a:cubicBezTo>
                  <a:pt x="10004" y="2464"/>
                  <a:pt x="9954" y="2398"/>
                  <a:pt x="9913" y="2332"/>
                </a:cubicBezTo>
                <a:cubicBezTo>
                  <a:pt x="9864" y="2283"/>
                  <a:pt x="9831" y="2242"/>
                  <a:pt x="9790" y="2185"/>
                </a:cubicBezTo>
                <a:cubicBezTo>
                  <a:pt x="9758" y="2144"/>
                  <a:pt x="9733" y="2086"/>
                  <a:pt x="9708" y="2037"/>
                </a:cubicBezTo>
                <a:cubicBezTo>
                  <a:pt x="9676" y="1988"/>
                  <a:pt x="9643" y="1939"/>
                  <a:pt x="9602" y="1881"/>
                </a:cubicBezTo>
                <a:cubicBezTo>
                  <a:pt x="9610" y="1832"/>
                  <a:pt x="9618" y="1783"/>
                  <a:pt x="9610" y="1734"/>
                </a:cubicBezTo>
                <a:lnTo>
                  <a:pt x="9610" y="1586"/>
                </a:lnTo>
                <a:cubicBezTo>
                  <a:pt x="9610" y="1496"/>
                  <a:pt x="9585" y="1406"/>
                  <a:pt x="9577" y="1316"/>
                </a:cubicBezTo>
                <a:cubicBezTo>
                  <a:pt x="9577" y="1217"/>
                  <a:pt x="9577" y="1127"/>
                  <a:pt x="9577" y="1029"/>
                </a:cubicBezTo>
                <a:cubicBezTo>
                  <a:pt x="9594" y="947"/>
                  <a:pt x="9635" y="857"/>
                  <a:pt x="9585" y="775"/>
                </a:cubicBezTo>
                <a:cubicBezTo>
                  <a:pt x="9577" y="758"/>
                  <a:pt x="9561" y="750"/>
                  <a:pt x="9544" y="750"/>
                </a:cubicBezTo>
                <a:cubicBezTo>
                  <a:pt x="9528" y="750"/>
                  <a:pt x="9512" y="758"/>
                  <a:pt x="9503" y="775"/>
                </a:cubicBezTo>
                <a:cubicBezTo>
                  <a:pt x="9462" y="857"/>
                  <a:pt x="9446" y="939"/>
                  <a:pt x="9446" y="1029"/>
                </a:cubicBezTo>
                <a:cubicBezTo>
                  <a:pt x="9438" y="1127"/>
                  <a:pt x="9438" y="1217"/>
                  <a:pt x="9446" y="1316"/>
                </a:cubicBezTo>
                <a:cubicBezTo>
                  <a:pt x="9446" y="1406"/>
                  <a:pt x="9479" y="1496"/>
                  <a:pt x="9479" y="1586"/>
                </a:cubicBezTo>
                <a:lnTo>
                  <a:pt x="9479" y="1734"/>
                </a:lnTo>
                <a:cubicBezTo>
                  <a:pt x="9479" y="1734"/>
                  <a:pt x="9479" y="1742"/>
                  <a:pt x="9479" y="1742"/>
                </a:cubicBezTo>
                <a:cubicBezTo>
                  <a:pt x="9421" y="1677"/>
                  <a:pt x="9364" y="1603"/>
                  <a:pt x="9307" y="1537"/>
                </a:cubicBezTo>
                <a:cubicBezTo>
                  <a:pt x="9233" y="1439"/>
                  <a:pt x="9159" y="1340"/>
                  <a:pt x="9093" y="1234"/>
                </a:cubicBezTo>
                <a:cubicBezTo>
                  <a:pt x="9061" y="1160"/>
                  <a:pt x="9011" y="1086"/>
                  <a:pt x="8962" y="1021"/>
                </a:cubicBezTo>
                <a:lnTo>
                  <a:pt x="8946" y="1004"/>
                </a:lnTo>
                <a:cubicBezTo>
                  <a:pt x="8938" y="996"/>
                  <a:pt x="8929" y="996"/>
                  <a:pt x="8921" y="996"/>
                </a:cubicBezTo>
                <a:cubicBezTo>
                  <a:pt x="8903" y="978"/>
                  <a:pt x="8880" y="970"/>
                  <a:pt x="8857" y="970"/>
                </a:cubicBezTo>
                <a:cubicBezTo>
                  <a:pt x="8815" y="970"/>
                  <a:pt x="8773" y="995"/>
                  <a:pt x="8757" y="1037"/>
                </a:cubicBezTo>
                <a:cubicBezTo>
                  <a:pt x="8733" y="1127"/>
                  <a:pt x="8675" y="1209"/>
                  <a:pt x="8610" y="1275"/>
                </a:cubicBezTo>
                <a:cubicBezTo>
                  <a:pt x="8585" y="1308"/>
                  <a:pt x="8561" y="1349"/>
                  <a:pt x="8544" y="1390"/>
                </a:cubicBezTo>
                <a:cubicBezTo>
                  <a:pt x="8511" y="1439"/>
                  <a:pt x="8470" y="1480"/>
                  <a:pt x="8429" y="1521"/>
                </a:cubicBezTo>
                <a:cubicBezTo>
                  <a:pt x="8372" y="1586"/>
                  <a:pt x="8331" y="1668"/>
                  <a:pt x="8282" y="1742"/>
                </a:cubicBezTo>
                <a:cubicBezTo>
                  <a:pt x="8265" y="1767"/>
                  <a:pt x="8241" y="1791"/>
                  <a:pt x="8233" y="1824"/>
                </a:cubicBezTo>
                <a:cubicBezTo>
                  <a:pt x="8224" y="1816"/>
                  <a:pt x="8224" y="1808"/>
                  <a:pt x="8233" y="1800"/>
                </a:cubicBezTo>
                <a:cubicBezTo>
                  <a:pt x="8233" y="1783"/>
                  <a:pt x="8233" y="1759"/>
                  <a:pt x="8233" y="1734"/>
                </a:cubicBezTo>
                <a:cubicBezTo>
                  <a:pt x="8233" y="1685"/>
                  <a:pt x="8216" y="1636"/>
                  <a:pt x="8208" y="1586"/>
                </a:cubicBezTo>
                <a:cubicBezTo>
                  <a:pt x="8192" y="1537"/>
                  <a:pt x="8192" y="1488"/>
                  <a:pt x="8183" y="1439"/>
                </a:cubicBezTo>
                <a:cubicBezTo>
                  <a:pt x="8167" y="1332"/>
                  <a:pt x="8134" y="1234"/>
                  <a:pt x="8110" y="1127"/>
                </a:cubicBezTo>
                <a:cubicBezTo>
                  <a:pt x="8101" y="1062"/>
                  <a:pt x="8101" y="980"/>
                  <a:pt x="8101" y="906"/>
                </a:cubicBezTo>
                <a:cubicBezTo>
                  <a:pt x="8097" y="869"/>
                  <a:pt x="8067" y="850"/>
                  <a:pt x="8036" y="850"/>
                </a:cubicBezTo>
                <a:cubicBezTo>
                  <a:pt x="8005" y="850"/>
                  <a:pt x="7974" y="869"/>
                  <a:pt x="7970" y="906"/>
                </a:cubicBezTo>
                <a:cubicBezTo>
                  <a:pt x="7962" y="980"/>
                  <a:pt x="7962" y="1053"/>
                  <a:pt x="7970" y="1119"/>
                </a:cubicBezTo>
                <a:cubicBezTo>
                  <a:pt x="7978" y="1226"/>
                  <a:pt x="8019" y="1324"/>
                  <a:pt x="8044" y="1431"/>
                </a:cubicBezTo>
                <a:cubicBezTo>
                  <a:pt x="8052" y="1480"/>
                  <a:pt x="8060" y="1521"/>
                  <a:pt x="8060" y="1570"/>
                </a:cubicBezTo>
                <a:cubicBezTo>
                  <a:pt x="8069" y="1619"/>
                  <a:pt x="8093" y="1668"/>
                  <a:pt x="8101" y="1718"/>
                </a:cubicBezTo>
                <a:cubicBezTo>
                  <a:pt x="8093" y="1767"/>
                  <a:pt x="8093" y="1816"/>
                  <a:pt x="8101" y="1865"/>
                </a:cubicBezTo>
                <a:cubicBezTo>
                  <a:pt x="8101" y="1890"/>
                  <a:pt x="8142" y="1931"/>
                  <a:pt x="8142" y="1947"/>
                </a:cubicBezTo>
                <a:cubicBezTo>
                  <a:pt x="8142" y="1947"/>
                  <a:pt x="8142" y="1955"/>
                  <a:pt x="8142" y="1963"/>
                </a:cubicBezTo>
                <a:lnTo>
                  <a:pt x="8118" y="2013"/>
                </a:lnTo>
                <a:cubicBezTo>
                  <a:pt x="8052" y="2095"/>
                  <a:pt x="7995" y="2177"/>
                  <a:pt x="7946" y="2259"/>
                </a:cubicBezTo>
                <a:cubicBezTo>
                  <a:pt x="7905" y="2357"/>
                  <a:pt x="7864" y="2455"/>
                  <a:pt x="7806" y="2546"/>
                </a:cubicBezTo>
                <a:lnTo>
                  <a:pt x="7741" y="2636"/>
                </a:lnTo>
                <a:cubicBezTo>
                  <a:pt x="7716" y="2447"/>
                  <a:pt x="7700" y="2259"/>
                  <a:pt x="7659" y="2070"/>
                </a:cubicBezTo>
                <a:cubicBezTo>
                  <a:pt x="7650" y="1972"/>
                  <a:pt x="7634" y="1865"/>
                  <a:pt x="7609" y="1767"/>
                </a:cubicBezTo>
                <a:cubicBezTo>
                  <a:pt x="7568" y="1644"/>
                  <a:pt x="7544" y="1521"/>
                  <a:pt x="7536" y="1390"/>
                </a:cubicBezTo>
                <a:cubicBezTo>
                  <a:pt x="7527" y="1299"/>
                  <a:pt x="7495" y="1201"/>
                  <a:pt x="7462" y="1111"/>
                </a:cubicBezTo>
                <a:cubicBezTo>
                  <a:pt x="7445" y="1062"/>
                  <a:pt x="7429" y="1012"/>
                  <a:pt x="7413" y="963"/>
                </a:cubicBezTo>
                <a:cubicBezTo>
                  <a:pt x="7404" y="906"/>
                  <a:pt x="7413" y="848"/>
                  <a:pt x="7404" y="791"/>
                </a:cubicBezTo>
                <a:cubicBezTo>
                  <a:pt x="7380" y="684"/>
                  <a:pt x="7339" y="586"/>
                  <a:pt x="7298" y="488"/>
                </a:cubicBezTo>
                <a:cubicBezTo>
                  <a:pt x="7257" y="356"/>
                  <a:pt x="7224" y="217"/>
                  <a:pt x="7208" y="78"/>
                </a:cubicBezTo>
                <a:cubicBezTo>
                  <a:pt x="7208" y="45"/>
                  <a:pt x="7183" y="20"/>
                  <a:pt x="7150" y="4"/>
                </a:cubicBezTo>
                <a:lnTo>
                  <a:pt x="7126" y="4"/>
                </a:lnTo>
                <a:cubicBezTo>
                  <a:pt x="7118" y="2"/>
                  <a:pt x="7110" y="1"/>
                  <a:pt x="7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8" name="Google Shape;858;p37"/>
          <p:cNvGrpSpPr/>
          <p:nvPr/>
        </p:nvGrpSpPr>
        <p:grpSpPr>
          <a:xfrm>
            <a:off x="8153050" y="814969"/>
            <a:ext cx="549053" cy="1183690"/>
            <a:chOff x="-1910200" y="880155"/>
            <a:chExt cx="549053" cy="1183690"/>
          </a:xfrm>
        </p:grpSpPr>
        <p:sp>
          <p:nvSpPr>
            <p:cNvPr id="859" name="Google Shape;859;p37"/>
            <p:cNvSpPr/>
            <p:nvPr/>
          </p:nvSpPr>
          <p:spPr>
            <a:xfrm>
              <a:off x="-1903077" y="1152730"/>
              <a:ext cx="530888" cy="251839"/>
            </a:xfrm>
            <a:custGeom>
              <a:rect b="b" l="l" r="r" t="t"/>
              <a:pathLst>
                <a:path extrusionOk="0" h="3182" w="6708">
                  <a:moveTo>
                    <a:pt x="3354" y="0"/>
                  </a:moveTo>
                  <a:cubicBezTo>
                    <a:pt x="2780" y="0"/>
                    <a:pt x="1919" y="82"/>
                    <a:pt x="1263" y="746"/>
                  </a:cubicBezTo>
                  <a:cubicBezTo>
                    <a:pt x="608" y="1402"/>
                    <a:pt x="1" y="1550"/>
                    <a:pt x="1" y="1550"/>
                  </a:cubicBezTo>
                  <a:cubicBezTo>
                    <a:pt x="1" y="1550"/>
                    <a:pt x="1288" y="3181"/>
                    <a:pt x="3354" y="3181"/>
                  </a:cubicBezTo>
                  <a:cubicBezTo>
                    <a:pt x="5412" y="3181"/>
                    <a:pt x="6708" y="1542"/>
                    <a:pt x="6708" y="1542"/>
                  </a:cubicBezTo>
                  <a:cubicBezTo>
                    <a:pt x="6708" y="1542"/>
                    <a:pt x="6101" y="1402"/>
                    <a:pt x="5445" y="738"/>
                  </a:cubicBezTo>
                  <a:cubicBezTo>
                    <a:pt x="4789" y="82"/>
                    <a:pt x="3928" y="0"/>
                    <a:pt x="335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-1910200" y="1148140"/>
              <a:ext cx="544500" cy="259675"/>
            </a:xfrm>
            <a:custGeom>
              <a:rect b="b" l="l" r="r" t="t"/>
              <a:pathLst>
                <a:path extrusionOk="0" h="3281" w="6880">
                  <a:moveTo>
                    <a:pt x="3444" y="107"/>
                  </a:moveTo>
                  <a:cubicBezTo>
                    <a:pt x="4330" y="107"/>
                    <a:pt x="5002" y="345"/>
                    <a:pt x="5494" y="837"/>
                  </a:cubicBezTo>
                  <a:cubicBezTo>
                    <a:pt x="5830" y="1190"/>
                    <a:pt x="6240" y="1460"/>
                    <a:pt x="6699" y="1624"/>
                  </a:cubicBezTo>
                  <a:cubicBezTo>
                    <a:pt x="6445" y="1919"/>
                    <a:pt x="5232" y="3182"/>
                    <a:pt x="3444" y="3182"/>
                  </a:cubicBezTo>
                  <a:cubicBezTo>
                    <a:pt x="1649" y="3182"/>
                    <a:pt x="435" y="1919"/>
                    <a:pt x="181" y="1624"/>
                  </a:cubicBezTo>
                  <a:cubicBezTo>
                    <a:pt x="640" y="1460"/>
                    <a:pt x="1058" y="1190"/>
                    <a:pt x="1394" y="837"/>
                  </a:cubicBezTo>
                  <a:cubicBezTo>
                    <a:pt x="1886" y="345"/>
                    <a:pt x="2559" y="107"/>
                    <a:pt x="3444" y="107"/>
                  </a:cubicBezTo>
                  <a:close/>
                  <a:moveTo>
                    <a:pt x="3444" y="1"/>
                  </a:moveTo>
                  <a:cubicBezTo>
                    <a:pt x="2526" y="1"/>
                    <a:pt x="1829" y="247"/>
                    <a:pt x="1321" y="763"/>
                  </a:cubicBezTo>
                  <a:cubicBezTo>
                    <a:pt x="681" y="1403"/>
                    <a:pt x="91" y="1550"/>
                    <a:pt x="83" y="1550"/>
                  </a:cubicBezTo>
                  <a:lnTo>
                    <a:pt x="1" y="1567"/>
                  </a:lnTo>
                  <a:lnTo>
                    <a:pt x="50" y="1632"/>
                  </a:lnTo>
                  <a:cubicBezTo>
                    <a:pt x="66" y="1649"/>
                    <a:pt x="1378" y="3280"/>
                    <a:pt x="3444" y="3280"/>
                  </a:cubicBezTo>
                  <a:cubicBezTo>
                    <a:pt x="5502" y="3280"/>
                    <a:pt x="6814" y="1649"/>
                    <a:pt x="6830" y="1632"/>
                  </a:cubicBezTo>
                  <a:lnTo>
                    <a:pt x="6880" y="1567"/>
                  </a:lnTo>
                  <a:lnTo>
                    <a:pt x="6806" y="1550"/>
                  </a:lnTo>
                  <a:cubicBezTo>
                    <a:pt x="6798" y="1550"/>
                    <a:pt x="6207" y="1403"/>
                    <a:pt x="5568" y="763"/>
                  </a:cubicBezTo>
                  <a:cubicBezTo>
                    <a:pt x="5059" y="255"/>
                    <a:pt x="4362" y="1"/>
                    <a:pt x="3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-1738224" y="1171567"/>
              <a:ext cx="199281" cy="199287"/>
            </a:xfrm>
            <a:custGeom>
              <a:rect b="b" l="l" r="r" t="t"/>
              <a:pathLst>
                <a:path extrusionOk="0" h="2518" w="2518">
                  <a:moveTo>
                    <a:pt x="1263" y="0"/>
                  </a:moveTo>
                  <a:cubicBezTo>
                    <a:pt x="566" y="0"/>
                    <a:pt x="0" y="558"/>
                    <a:pt x="0" y="1254"/>
                  </a:cubicBezTo>
                  <a:cubicBezTo>
                    <a:pt x="0" y="1951"/>
                    <a:pt x="566" y="2517"/>
                    <a:pt x="1263" y="2517"/>
                  </a:cubicBezTo>
                  <a:cubicBezTo>
                    <a:pt x="1952" y="2517"/>
                    <a:pt x="2517" y="1951"/>
                    <a:pt x="2517" y="1254"/>
                  </a:cubicBezTo>
                  <a:cubicBezTo>
                    <a:pt x="2517" y="558"/>
                    <a:pt x="1952" y="0"/>
                    <a:pt x="1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-1777162" y="1167134"/>
              <a:ext cx="242730" cy="207597"/>
            </a:xfrm>
            <a:custGeom>
              <a:rect b="b" l="l" r="r" t="t"/>
              <a:pathLst>
                <a:path extrusionOk="0" h="2623" w="3067">
                  <a:moveTo>
                    <a:pt x="1755" y="105"/>
                  </a:moveTo>
                  <a:cubicBezTo>
                    <a:pt x="2419" y="105"/>
                    <a:pt x="2960" y="646"/>
                    <a:pt x="2960" y="1310"/>
                  </a:cubicBezTo>
                  <a:cubicBezTo>
                    <a:pt x="2960" y="2037"/>
                    <a:pt x="2367" y="2520"/>
                    <a:pt x="1747" y="2520"/>
                  </a:cubicBezTo>
                  <a:cubicBezTo>
                    <a:pt x="1451" y="2520"/>
                    <a:pt x="1149" y="2410"/>
                    <a:pt x="902" y="2163"/>
                  </a:cubicBezTo>
                  <a:cubicBezTo>
                    <a:pt x="140" y="1409"/>
                    <a:pt x="673" y="105"/>
                    <a:pt x="1755" y="105"/>
                  </a:cubicBezTo>
                  <a:close/>
                  <a:moveTo>
                    <a:pt x="1744" y="1"/>
                  </a:moveTo>
                  <a:cubicBezTo>
                    <a:pt x="1423" y="1"/>
                    <a:pt x="1096" y="119"/>
                    <a:pt x="829" y="384"/>
                  </a:cubicBezTo>
                  <a:cubicBezTo>
                    <a:pt x="0" y="1212"/>
                    <a:pt x="583" y="2622"/>
                    <a:pt x="1755" y="2622"/>
                  </a:cubicBezTo>
                  <a:cubicBezTo>
                    <a:pt x="2477" y="2622"/>
                    <a:pt x="3059" y="2040"/>
                    <a:pt x="3067" y="1310"/>
                  </a:cubicBezTo>
                  <a:cubicBezTo>
                    <a:pt x="3061" y="522"/>
                    <a:pt x="2417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-1673327" y="1235753"/>
              <a:ext cx="70120" cy="70202"/>
            </a:xfrm>
            <a:custGeom>
              <a:rect b="b" l="l" r="r" t="t"/>
              <a:pathLst>
                <a:path extrusionOk="0" h="887" w="886">
                  <a:moveTo>
                    <a:pt x="443" y="1"/>
                  </a:moveTo>
                  <a:cubicBezTo>
                    <a:pt x="197" y="1"/>
                    <a:pt x="0" y="198"/>
                    <a:pt x="0" y="443"/>
                  </a:cubicBezTo>
                  <a:cubicBezTo>
                    <a:pt x="0" y="689"/>
                    <a:pt x="197" y="886"/>
                    <a:pt x="443" y="886"/>
                  </a:cubicBezTo>
                  <a:cubicBezTo>
                    <a:pt x="681" y="886"/>
                    <a:pt x="886" y="689"/>
                    <a:pt x="886" y="443"/>
                  </a:cubicBezTo>
                  <a:cubicBezTo>
                    <a:pt x="886" y="198"/>
                    <a:pt x="681" y="1"/>
                    <a:pt x="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-1740836" y="1222773"/>
              <a:ext cx="109058" cy="128611"/>
            </a:xfrm>
            <a:custGeom>
              <a:rect b="b" l="l" r="r" t="t"/>
              <a:pathLst>
                <a:path extrusionOk="0" h="1625" w="1378">
                  <a:moveTo>
                    <a:pt x="505" y="0"/>
                  </a:moveTo>
                  <a:cubicBezTo>
                    <a:pt x="488" y="0"/>
                    <a:pt x="470" y="9"/>
                    <a:pt x="460" y="25"/>
                  </a:cubicBezTo>
                  <a:cubicBezTo>
                    <a:pt x="1" y="706"/>
                    <a:pt x="492" y="1624"/>
                    <a:pt x="1312" y="1624"/>
                  </a:cubicBezTo>
                  <a:lnTo>
                    <a:pt x="1312" y="1616"/>
                  </a:lnTo>
                  <a:cubicBezTo>
                    <a:pt x="1378" y="1616"/>
                    <a:pt x="1378" y="1518"/>
                    <a:pt x="1312" y="1518"/>
                  </a:cubicBezTo>
                  <a:cubicBezTo>
                    <a:pt x="804" y="1518"/>
                    <a:pt x="386" y="1099"/>
                    <a:pt x="386" y="591"/>
                  </a:cubicBezTo>
                  <a:cubicBezTo>
                    <a:pt x="394" y="411"/>
                    <a:pt x="443" y="230"/>
                    <a:pt x="550" y="83"/>
                  </a:cubicBezTo>
                  <a:cubicBezTo>
                    <a:pt x="566" y="58"/>
                    <a:pt x="558" y="25"/>
                    <a:pt x="533" y="9"/>
                  </a:cubicBezTo>
                  <a:cubicBezTo>
                    <a:pt x="525" y="3"/>
                    <a:pt x="515" y="0"/>
                    <a:pt x="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-1903077" y="1152730"/>
              <a:ext cx="530255" cy="144123"/>
            </a:xfrm>
            <a:custGeom>
              <a:rect b="b" l="l" r="r" t="t"/>
              <a:pathLst>
                <a:path extrusionOk="0" h="1821" w="6700">
                  <a:moveTo>
                    <a:pt x="3354" y="0"/>
                  </a:moveTo>
                  <a:cubicBezTo>
                    <a:pt x="2805" y="0"/>
                    <a:pt x="1993" y="74"/>
                    <a:pt x="1345" y="664"/>
                  </a:cubicBezTo>
                  <a:cubicBezTo>
                    <a:pt x="1288" y="714"/>
                    <a:pt x="1231" y="763"/>
                    <a:pt x="1173" y="812"/>
                  </a:cubicBezTo>
                  <a:cubicBezTo>
                    <a:pt x="804" y="1091"/>
                    <a:pt x="411" y="1337"/>
                    <a:pt x="1" y="1550"/>
                  </a:cubicBezTo>
                  <a:lnTo>
                    <a:pt x="263" y="1820"/>
                  </a:lnTo>
                  <a:cubicBezTo>
                    <a:pt x="263" y="1820"/>
                    <a:pt x="1616" y="492"/>
                    <a:pt x="3354" y="492"/>
                  </a:cubicBezTo>
                  <a:cubicBezTo>
                    <a:pt x="5084" y="492"/>
                    <a:pt x="6445" y="1820"/>
                    <a:pt x="6445" y="1820"/>
                  </a:cubicBezTo>
                  <a:lnTo>
                    <a:pt x="6699" y="1550"/>
                  </a:lnTo>
                  <a:cubicBezTo>
                    <a:pt x="6347" y="1460"/>
                    <a:pt x="5724" y="976"/>
                    <a:pt x="5511" y="804"/>
                  </a:cubicBezTo>
                  <a:cubicBezTo>
                    <a:pt x="5470" y="771"/>
                    <a:pt x="5429" y="730"/>
                    <a:pt x="5379" y="689"/>
                  </a:cubicBezTo>
                  <a:cubicBezTo>
                    <a:pt x="4732" y="82"/>
                    <a:pt x="3904" y="0"/>
                    <a:pt x="3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-1905647" y="1147510"/>
              <a:ext cx="544500" cy="154570"/>
            </a:xfrm>
            <a:custGeom>
              <a:rect b="b" l="l" r="r" t="t"/>
              <a:pathLst>
                <a:path extrusionOk="0" h="1953" w="6880">
                  <a:moveTo>
                    <a:pt x="3436" y="107"/>
                  </a:moveTo>
                  <a:cubicBezTo>
                    <a:pt x="4289" y="107"/>
                    <a:pt x="4945" y="329"/>
                    <a:pt x="5429" y="780"/>
                  </a:cubicBezTo>
                  <a:cubicBezTo>
                    <a:pt x="5470" y="821"/>
                    <a:pt x="5519" y="862"/>
                    <a:pt x="5560" y="895"/>
                  </a:cubicBezTo>
                  <a:cubicBezTo>
                    <a:pt x="5789" y="1083"/>
                    <a:pt x="6322" y="1493"/>
                    <a:pt x="6691" y="1624"/>
                  </a:cubicBezTo>
                  <a:lnTo>
                    <a:pt x="6519" y="1805"/>
                  </a:lnTo>
                  <a:cubicBezTo>
                    <a:pt x="6289" y="1591"/>
                    <a:pt x="5010" y="501"/>
                    <a:pt x="3436" y="501"/>
                  </a:cubicBezTo>
                  <a:cubicBezTo>
                    <a:pt x="1862" y="501"/>
                    <a:pt x="583" y="1600"/>
                    <a:pt x="345" y="1805"/>
                  </a:cubicBezTo>
                  <a:lnTo>
                    <a:pt x="165" y="1616"/>
                  </a:lnTo>
                  <a:cubicBezTo>
                    <a:pt x="558" y="1411"/>
                    <a:pt x="927" y="1173"/>
                    <a:pt x="1288" y="911"/>
                  </a:cubicBezTo>
                  <a:cubicBezTo>
                    <a:pt x="1345" y="870"/>
                    <a:pt x="1395" y="821"/>
                    <a:pt x="1452" y="772"/>
                  </a:cubicBezTo>
                  <a:lnTo>
                    <a:pt x="1460" y="755"/>
                  </a:lnTo>
                  <a:cubicBezTo>
                    <a:pt x="1944" y="321"/>
                    <a:pt x="2575" y="107"/>
                    <a:pt x="3436" y="107"/>
                  </a:cubicBezTo>
                  <a:close/>
                  <a:moveTo>
                    <a:pt x="3436" y="1"/>
                  </a:moveTo>
                  <a:cubicBezTo>
                    <a:pt x="2567" y="1"/>
                    <a:pt x="1895" y="222"/>
                    <a:pt x="1395" y="681"/>
                  </a:cubicBezTo>
                  <a:lnTo>
                    <a:pt x="1378" y="690"/>
                  </a:lnTo>
                  <a:cubicBezTo>
                    <a:pt x="1329" y="739"/>
                    <a:pt x="1280" y="788"/>
                    <a:pt x="1222" y="829"/>
                  </a:cubicBezTo>
                  <a:cubicBezTo>
                    <a:pt x="854" y="1100"/>
                    <a:pt x="468" y="1346"/>
                    <a:pt x="66" y="1550"/>
                  </a:cubicBezTo>
                  <a:lnTo>
                    <a:pt x="1" y="1583"/>
                  </a:lnTo>
                  <a:lnTo>
                    <a:pt x="345" y="1952"/>
                  </a:lnTo>
                  <a:lnTo>
                    <a:pt x="378" y="1919"/>
                  </a:lnTo>
                  <a:cubicBezTo>
                    <a:pt x="394" y="1903"/>
                    <a:pt x="1739" y="599"/>
                    <a:pt x="3436" y="599"/>
                  </a:cubicBezTo>
                  <a:cubicBezTo>
                    <a:pt x="5125" y="599"/>
                    <a:pt x="6478" y="1903"/>
                    <a:pt x="6486" y="1919"/>
                  </a:cubicBezTo>
                  <a:lnTo>
                    <a:pt x="6527" y="1952"/>
                  </a:lnTo>
                  <a:lnTo>
                    <a:pt x="6880" y="1575"/>
                  </a:lnTo>
                  <a:lnTo>
                    <a:pt x="6798" y="1550"/>
                  </a:lnTo>
                  <a:cubicBezTo>
                    <a:pt x="6445" y="1469"/>
                    <a:pt x="5814" y="968"/>
                    <a:pt x="5625" y="821"/>
                  </a:cubicBezTo>
                  <a:cubicBezTo>
                    <a:pt x="5584" y="780"/>
                    <a:pt x="5543" y="747"/>
                    <a:pt x="5502" y="706"/>
                  </a:cubicBezTo>
                  <a:cubicBezTo>
                    <a:pt x="4994" y="230"/>
                    <a:pt x="4305" y="1"/>
                    <a:pt x="3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-1641591" y="880155"/>
              <a:ext cx="5936" cy="228492"/>
            </a:xfrm>
            <a:custGeom>
              <a:rect b="b" l="l" r="r" t="t"/>
              <a:pathLst>
                <a:path extrusionOk="0" h="2887" w="75">
                  <a:moveTo>
                    <a:pt x="42" y="1"/>
                  </a:moveTo>
                  <a:cubicBezTo>
                    <a:pt x="17" y="1"/>
                    <a:pt x="1" y="17"/>
                    <a:pt x="1" y="42"/>
                  </a:cubicBezTo>
                  <a:lnTo>
                    <a:pt x="1" y="2854"/>
                  </a:lnTo>
                  <a:cubicBezTo>
                    <a:pt x="1" y="2870"/>
                    <a:pt x="17" y="2887"/>
                    <a:pt x="42" y="2887"/>
                  </a:cubicBezTo>
                  <a:cubicBezTo>
                    <a:pt x="58" y="2887"/>
                    <a:pt x="75" y="2870"/>
                    <a:pt x="75" y="2854"/>
                  </a:cubicBezTo>
                  <a:lnTo>
                    <a:pt x="75" y="42"/>
                  </a:ln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-1702531" y="939197"/>
              <a:ext cx="6569" cy="181163"/>
            </a:xfrm>
            <a:custGeom>
              <a:rect b="b" l="l" r="r" t="t"/>
              <a:pathLst>
                <a:path extrusionOk="0" h="2289" w="83">
                  <a:moveTo>
                    <a:pt x="41" y="1"/>
                  </a:moveTo>
                  <a:cubicBezTo>
                    <a:pt x="17" y="1"/>
                    <a:pt x="0" y="17"/>
                    <a:pt x="0" y="42"/>
                  </a:cubicBezTo>
                  <a:lnTo>
                    <a:pt x="0" y="2247"/>
                  </a:lnTo>
                  <a:cubicBezTo>
                    <a:pt x="0" y="2272"/>
                    <a:pt x="17" y="2288"/>
                    <a:pt x="41" y="2288"/>
                  </a:cubicBezTo>
                  <a:cubicBezTo>
                    <a:pt x="66" y="2288"/>
                    <a:pt x="82" y="2264"/>
                    <a:pt x="82" y="2247"/>
                  </a:cubicBezTo>
                  <a:lnTo>
                    <a:pt x="82" y="42"/>
                  </a:lnTo>
                  <a:cubicBezTo>
                    <a:pt x="82" y="17"/>
                    <a:pt x="66" y="1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-1759038" y="1004729"/>
              <a:ext cx="5936" cy="133122"/>
            </a:xfrm>
            <a:custGeom>
              <a:rect b="b" l="l" r="r" t="t"/>
              <a:pathLst>
                <a:path extrusionOk="0" h="1682" w="75">
                  <a:moveTo>
                    <a:pt x="42" y="1"/>
                  </a:moveTo>
                  <a:cubicBezTo>
                    <a:pt x="17" y="1"/>
                    <a:pt x="1" y="17"/>
                    <a:pt x="1" y="34"/>
                  </a:cubicBezTo>
                  <a:lnTo>
                    <a:pt x="1" y="1649"/>
                  </a:lnTo>
                  <a:cubicBezTo>
                    <a:pt x="1" y="1665"/>
                    <a:pt x="17" y="1682"/>
                    <a:pt x="42" y="1682"/>
                  </a:cubicBezTo>
                  <a:cubicBezTo>
                    <a:pt x="58" y="1682"/>
                    <a:pt x="75" y="1665"/>
                    <a:pt x="75" y="1649"/>
                  </a:cubicBezTo>
                  <a:lnTo>
                    <a:pt x="75" y="34"/>
                  </a:lnTo>
                  <a:cubicBezTo>
                    <a:pt x="75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-1809610" y="1093688"/>
              <a:ext cx="5936" cy="64266"/>
            </a:xfrm>
            <a:custGeom>
              <a:rect b="b" l="l" r="r" t="t"/>
              <a:pathLst>
                <a:path extrusionOk="0" h="812" w="75">
                  <a:moveTo>
                    <a:pt x="33" y="0"/>
                  </a:moveTo>
                  <a:cubicBezTo>
                    <a:pt x="17" y="0"/>
                    <a:pt x="0" y="17"/>
                    <a:pt x="0" y="33"/>
                  </a:cubicBezTo>
                  <a:lnTo>
                    <a:pt x="0" y="771"/>
                  </a:lnTo>
                  <a:cubicBezTo>
                    <a:pt x="0" y="795"/>
                    <a:pt x="17" y="812"/>
                    <a:pt x="33" y="812"/>
                  </a:cubicBezTo>
                  <a:cubicBezTo>
                    <a:pt x="58" y="812"/>
                    <a:pt x="74" y="795"/>
                    <a:pt x="74" y="771"/>
                  </a:cubicBezTo>
                  <a:lnTo>
                    <a:pt x="74" y="33"/>
                  </a:lnTo>
                  <a:cubicBezTo>
                    <a:pt x="74" y="17"/>
                    <a:pt x="58" y="0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-1580256" y="939514"/>
              <a:ext cx="7202" cy="180846"/>
            </a:xfrm>
            <a:custGeom>
              <a:rect b="b" l="l" r="r" t="t"/>
              <a:pathLst>
                <a:path extrusionOk="0" h="2285" w="91">
                  <a:moveTo>
                    <a:pt x="46" y="1"/>
                  </a:moveTo>
                  <a:cubicBezTo>
                    <a:pt x="23" y="1"/>
                    <a:pt x="1" y="13"/>
                    <a:pt x="5" y="38"/>
                  </a:cubicBezTo>
                  <a:lnTo>
                    <a:pt x="5" y="2243"/>
                  </a:lnTo>
                  <a:cubicBezTo>
                    <a:pt x="5" y="2268"/>
                    <a:pt x="21" y="2284"/>
                    <a:pt x="46" y="2284"/>
                  </a:cubicBezTo>
                  <a:cubicBezTo>
                    <a:pt x="70" y="2284"/>
                    <a:pt x="87" y="2260"/>
                    <a:pt x="87" y="2243"/>
                  </a:cubicBezTo>
                  <a:lnTo>
                    <a:pt x="87" y="38"/>
                  </a:lnTo>
                  <a:cubicBezTo>
                    <a:pt x="91" y="13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-1522798" y="1004888"/>
              <a:ext cx="5936" cy="132964"/>
            </a:xfrm>
            <a:custGeom>
              <a:rect b="b" l="l" r="r" t="t"/>
              <a:pathLst>
                <a:path extrusionOk="0" h="1680" w="75">
                  <a:moveTo>
                    <a:pt x="34" y="1"/>
                  </a:moveTo>
                  <a:cubicBezTo>
                    <a:pt x="17" y="1"/>
                    <a:pt x="0" y="11"/>
                    <a:pt x="0" y="32"/>
                  </a:cubicBezTo>
                  <a:lnTo>
                    <a:pt x="0" y="1647"/>
                  </a:lnTo>
                  <a:cubicBezTo>
                    <a:pt x="0" y="1663"/>
                    <a:pt x="17" y="1680"/>
                    <a:pt x="33" y="1680"/>
                  </a:cubicBezTo>
                  <a:cubicBezTo>
                    <a:pt x="58" y="1680"/>
                    <a:pt x="74" y="1663"/>
                    <a:pt x="74" y="1647"/>
                  </a:cubicBezTo>
                  <a:lnTo>
                    <a:pt x="74" y="32"/>
                  </a:lnTo>
                  <a:cubicBezTo>
                    <a:pt x="70" y="11"/>
                    <a:pt x="52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-1472226" y="1093846"/>
              <a:ext cx="5936" cy="64107"/>
            </a:xfrm>
            <a:custGeom>
              <a:rect b="b" l="l" r="r" t="t"/>
              <a:pathLst>
                <a:path extrusionOk="0" h="810" w="75">
                  <a:moveTo>
                    <a:pt x="38" y="0"/>
                  </a:moveTo>
                  <a:cubicBezTo>
                    <a:pt x="21" y="0"/>
                    <a:pt x="5" y="10"/>
                    <a:pt x="1" y="31"/>
                  </a:cubicBezTo>
                  <a:lnTo>
                    <a:pt x="1" y="769"/>
                  </a:lnTo>
                  <a:cubicBezTo>
                    <a:pt x="1" y="793"/>
                    <a:pt x="17" y="810"/>
                    <a:pt x="42" y="810"/>
                  </a:cubicBezTo>
                  <a:cubicBezTo>
                    <a:pt x="58" y="810"/>
                    <a:pt x="75" y="793"/>
                    <a:pt x="75" y="769"/>
                  </a:cubicBezTo>
                  <a:lnTo>
                    <a:pt x="75" y="31"/>
                  </a:lnTo>
                  <a:cubicBezTo>
                    <a:pt x="71" y="10"/>
                    <a:pt x="54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-1672694" y="1906109"/>
              <a:ext cx="78589" cy="153858"/>
            </a:xfrm>
            <a:custGeom>
              <a:rect b="b" l="l" r="r" t="t"/>
              <a:pathLst>
                <a:path extrusionOk="0" h="1944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38"/>
                    <a:pt x="66" y="1345"/>
                    <a:pt x="66" y="1345"/>
                  </a:cubicBezTo>
                  <a:cubicBezTo>
                    <a:pt x="66" y="1673"/>
                    <a:pt x="271" y="1943"/>
                    <a:pt x="517" y="1943"/>
                  </a:cubicBezTo>
                  <a:cubicBezTo>
                    <a:pt x="771" y="1943"/>
                    <a:pt x="976" y="1673"/>
                    <a:pt x="976" y="1345"/>
                  </a:cubicBezTo>
                  <a:cubicBezTo>
                    <a:pt x="993" y="878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-1676572" y="1901519"/>
              <a:ext cx="86344" cy="162326"/>
            </a:xfrm>
            <a:custGeom>
              <a:rect b="b" l="l" r="r" t="t"/>
              <a:pathLst>
                <a:path extrusionOk="0" h="2051" w="1091">
                  <a:moveTo>
                    <a:pt x="566" y="108"/>
                  </a:moveTo>
                  <a:cubicBezTo>
                    <a:pt x="582" y="116"/>
                    <a:pt x="599" y="124"/>
                    <a:pt x="599" y="140"/>
                  </a:cubicBezTo>
                  <a:cubicBezTo>
                    <a:pt x="853" y="509"/>
                    <a:pt x="984" y="952"/>
                    <a:pt x="976" y="1403"/>
                  </a:cubicBezTo>
                  <a:cubicBezTo>
                    <a:pt x="976" y="1698"/>
                    <a:pt x="804" y="1944"/>
                    <a:pt x="574" y="1944"/>
                  </a:cubicBezTo>
                  <a:cubicBezTo>
                    <a:pt x="345" y="1944"/>
                    <a:pt x="164" y="1698"/>
                    <a:pt x="164" y="1387"/>
                  </a:cubicBezTo>
                  <a:cubicBezTo>
                    <a:pt x="156" y="944"/>
                    <a:pt x="287" y="501"/>
                    <a:pt x="533" y="132"/>
                  </a:cubicBezTo>
                  <a:cubicBezTo>
                    <a:pt x="541" y="116"/>
                    <a:pt x="558" y="108"/>
                    <a:pt x="566" y="108"/>
                  </a:cubicBezTo>
                  <a:close/>
                  <a:moveTo>
                    <a:pt x="566" y="1"/>
                  </a:moveTo>
                  <a:cubicBezTo>
                    <a:pt x="517" y="9"/>
                    <a:pt x="476" y="34"/>
                    <a:pt x="451" y="75"/>
                  </a:cubicBezTo>
                  <a:cubicBezTo>
                    <a:pt x="0" y="780"/>
                    <a:pt x="66" y="1378"/>
                    <a:pt x="66" y="1395"/>
                  </a:cubicBezTo>
                  <a:cubicBezTo>
                    <a:pt x="66" y="1756"/>
                    <a:pt x="287" y="2051"/>
                    <a:pt x="566" y="2051"/>
                  </a:cubicBezTo>
                  <a:cubicBezTo>
                    <a:pt x="853" y="2051"/>
                    <a:pt x="1074" y="1756"/>
                    <a:pt x="1074" y="1403"/>
                  </a:cubicBezTo>
                  <a:cubicBezTo>
                    <a:pt x="1091" y="927"/>
                    <a:pt x="951" y="468"/>
                    <a:pt x="689" y="75"/>
                  </a:cubicBezTo>
                  <a:cubicBezTo>
                    <a:pt x="664" y="34"/>
                    <a:pt x="615" y="9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-1672694" y="1691310"/>
              <a:ext cx="78589" cy="153225"/>
            </a:xfrm>
            <a:custGeom>
              <a:rect b="b" l="l" r="r" t="t"/>
              <a:pathLst>
                <a:path extrusionOk="0" h="1936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38"/>
                    <a:pt x="66" y="1337"/>
                    <a:pt x="66" y="1337"/>
                  </a:cubicBezTo>
                  <a:cubicBezTo>
                    <a:pt x="66" y="1673"/>
                    <a:pt x="271" y="1935"/>
                    <a:pt x="517" y="1935"/>
                  </a:cubicBezTo>
                  <a:cubicBezTo>
                    <a:pt x="771" y="1935"/>
                    <a:pt x="976" y="1673"/>
                    <a:pt x="976" y="1337"/>
                  </a:cubicBezTo>
                  <a:cubicBezTo>
                    <a:pt x="993" y="878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-1676572" y="1686799"/>
              <a:ext cx="86344" cy="162247"/>
            </a:xfrm>
            <a:custGeom>
              <a:rect b="b" l="l" r="r" t="t"/>
              <a:pathLst>
                <a:path extrusionOk="0" h="2050" w="1091">
                  <a:moveTo>
                    <a:pt x="566" y="98"/>
                  </a:moveTo>
                  <a:lnTo>
                    <a:pt x="566" y="107"/>
                  </a:lnTo>
                  <a:cubicBezTo>
                    <a:pt x="582" y="107"/>
                    <a:pt x="599" y="115"/>
                    <a:pt x="607" y="123"/>
                  </a:cubicBezTo>
                  <a:cubicBezTo>
                    <a:pt x="861" y="500"/>
                    <a:pt x="992" y="943"/>
                    <a:pt x="976" y="1394"/>
                  </a:cubicBezTo>
                  <a:cubicBezTo>
                    <a:pt x="976" y="1689"/>
                    <a:pt x="804" y="1943"/>
                    <a:pt x="574" y="1943"/>
                  </a:cubicBezTo>
                  <a:cubicBezTo>
                    <a:pt x="345" y="1943"/>
                    <a:pt x="164" y="1689"/>
                    <a:pt x="164" y="1386"/>
                  </a:cubicBezTo>
                  <a:cubicBezTo>
                    <a:pt x="156" y="935"/>
                    <a:pt x="287" y="500"/>
                    <a:pt x="533" y="123"/>
                  </a:cubicBezTo>
                  <a:cubicBezTo>
                    <a:pt x="550" y="107"/>
                    <a:pt x="558" y="98"/>
                    <a:pt x="566" y="98"/>
                  </a:cubicBezTo>
                  <a:close/>
                  <a:moveTo>
                    <a:pt x="566" y="0"/>
                  </a:moveTo>
                  <a:cubicBezTo>
                    <a:pt x="517" y="8"/>
                    <a:pt x="476" y="33"/>
                    <a:pt x="451" y="74"/>
                  </a:cubicBezTo>
                  <a:cubicBezTo>
                    <a:pt x="0" y="779"/>
                    <a:pt x="66" y="1377"/>
                    <a:pt x="66" y="1394"/>
                  </a:cubicBezTo>
                  <a:cubicBezTo>
                    <a:pt x="66" y="1755"/>
                    <a:pt x="287" y="2050"/>
                    <a:pt x="566" y="2050"/>
                  </a:cubicBezTo>
                  <a:cubicBezTo>
                    <a:pt x="853" y="2050"/>
                    <a:pt x="1074" y="1763"/>
                    <a:pt x="1074" y="1402"/>
                  </a:cubicBezTo>
                  <a:cubicBezTo>
                    <a:pt x="1091" y="927"/>
                    <a:pt x="951" y="467"/>
                    <a:pt x="689" y="74"/>
                  </a:cubicBezTo>
                  <a:cubicBezTo>
                    <a:pt x="664" y="33"/>
                    <a:pt x="615" y="8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-1672694" y="1475878"/>
              <a:ext cx="78589" cy="153858"/>
            </a:xfrm>
            <a:custGeom>
              <a:rect b="b" l="l" r="r" t="t"/>
              <a:pathLst>
                <a:path extrusionOk="0" h="1944" w="993">
                  <a:moveTo>
                    <a:pt x="521" y="0"/>
                  </a:moveTo>
                  <a:cubicBezTo>
                    <a:pt x="490" y="0"/>
                    <a:pt x="460" y="17"/>
                    <a:pt x="443" y="50"/>
                  </a:cubicBezTo>
                  <a:cubicBezTo>
                    <a:pt x="0" y="746"/>
                    <a:pt x="66" y="1345"/>
                    <a:pt x="66" y="1345"/>
                  </a:cubicBezTo>
                  <a:cubicBezTo>
                    <a:pt x="66" y="1673"/>
                    <a:pt x="271" y="1944"/>
                    <a:pt x="517" y="1944"/>
                  </a:cubicBezTo>
                  <a:cubicBezTo>
                    <a:pt x="771" y="1944"/>
                    <a:pt x="976" y="1673"/>
                    <a:pt x="976" y="1345"/>
                  </a:cubicBezTo>
                  <a:cubicBezTo>
                    <a:pt x="993" y="886"/>
                    <a:pt x="853" y="427"/>
                    <a:pt x="599" y="50"/>
                  </a:cubicBezTo>
                  <a:cubicBezTo>
                    <a:pt x="583" y="17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-1676572" y="1472000"/>
              <a:ext cx="86344" cy="161614"/>
            </a:xfrm>
            <a:custGeom>
              <a:rect b="b" l="l" r="r" t="t"/>
              <a:pathLst>
                <a:path extrusionOk="0" h="2042" w="1091">
                  <a:moveTo>
                    <a:pt x="566" y="99"/>
                  </a:moveTo>
                  <a:cubicBezTo>
                    <a:pt x="582" y="107"/>
                    <a:pt x="599" y="115"/>
                    <a:pt x="599" y="131"/>
                  </a:cubicBezTo>
                  <a:cubicBezTo>
                    <a:pt x="853" y="509"/>
                    <a:pt x="984" y="951"/>
                    <a:pt x="976" y="1402"/>
                  </a:cubicBezTo>
                  <a:cubicBezTo>
                    <a:pt x="976" y="1697"/>
                    <a:pt x="804" y="1935"/>
                    <a:pt x="574" y="1935"/>
                  </a:cubicBezTo>
                  <a:cubicBezTo>
                    <a:pt x="345" y="1935"/>
                    <a:pt x="164" y="1689"/>
                    <a:pt x="164" y="1386"/>
                  </a:cubicBezTo>
                  <a:cubicBezTo>
                    <a:pt x="156" y="935"/>
                    <a:pt x="287" y="492"/>
                    <a:pt x="533" y="123"/>
                  </a:cubicBezTo>
                  <a:cubicBezTo>
                    <a:pt x="550" y="107"/>
                    <a:pt x="558" y="99"/>
                    <a:pt x="566" y="99"/>
                  </a:cubicBezTo>
                  <a:close/>
                  <a:moveTo>
                    <a:pt x="566" y="0"/>
                  </a:moveTo>
                  <a:cubicBezTo>
                    <a:pt x="517" y="0"/>
                    <a:pt x="476" y="33"/>
                    <a:pt x="451" y="74"/>
                  </a:cubicBezTo>
                  <a:cubicBezTo>
                    <a:pt x="0" y="771"/>
                    <a:pt x="66" y="1378"/>
                    <a:pt x="66" y="1394"/>
                  </a:cubicBezTo>
                  <a:cubicBezTo>
                    <a:pt x="66" y="1755"/>
                    <a:pt x="287" y="2042"/>
                    <a:pt x="566" y="2042"/>
                  </a:cubicBezTo>
                  <a:cubicBezTo>
                    <a:pt x="853" y="2042"/>
                    <a:pt x="1074" y="1755"/>
                    <a:pt x="1074" y="1402"/>
                  </a:cubicBezTo>
                  <a:cubicBezTo>
                    <a:pt x="1091" y="927"/>
                    <a:pt x="951" y="459"/>
                    <a:pt x="689" y="74"/>
                  </a:cubicBezTo>
                  <a:cubicBezTo>
                    <a:pt x="664" y="33"/>
                    <a:pt x="615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37"/>
          <p:cNvGrpSpPr/>
          <p:nvPr/>
        </p:nvGrpSpPr>
        <p:grpSpPr>
          <a:xfrm flipH="1">
            <a:off x="679220" y="2297443"/>
            <a:ext cx="1993318" cy="2305104"/>
            <a:chOff x="-2789425" y="967150"/>
            <a:chExt cx="2422898" cy="2801876"/>
          </a:xfrm>
        </p:grpSpPr>
        <p:sp>
          <p:nvSpPr>
            <p:cNvPr id="881" name="Google Shape;881;p37"/>
            <p:cNvSpPr/>
            <p:nvPr/>
          </p:nvSpPr>
          <p:spPr>
            <a:xfrm>
              <a:off x="-2529946" y="2181746"/>
              <a:ext cx="1931946" cy="1580970"/>
            </a:xfrm>
            <a:custGeom>
              <a:rect b="b" l="l" r="r" t="t"/>
              <a:pathLst>
                <a:path extrusionOk="0" h="12527" w="15308">
                  <a:moveTo>
                    <a:pt x="15233" y="1"/>
                  </a:moveTo>
                  <a:cubicBezTo>
                    <a:pt x="15062" y="1"/>
                    <a:pt x="14836" y="84"/>
                    <a:pt x="14701" y="155"/>
                  </a:cubicBezTo>
                  <a:cubicBezTo>
                    <a:pt x="14275" y="368"/>
                    <a:pt x="14037" y="868"/>
                    <a:pt x="13619" y="1114"/>
                  </a:cubicBezTo>
                  <a:lnTo>
                    <a:pt x="11545" y="2286"/>
                  </a:lnTo>
                  <a:cubicBezTo>
                    <a:pt x="11102" y="2524"/>
                    <a:pt x="10675" y="2787"/>
                    <a:pt x="10274" y="3090"/>
                  </a:cubicBezTo>
                  <a:cubicBezTo>
                    <a:pt x="9970" y="3328"/>
                    <a:pt x="9700" y="3590"/>
                    <a:pt x="9405" y="3828"/>
                  </a:cubicBezTo>
                  <a:cubicBezTo>
                    <a:pt x="8708" y="4377"/>
                    <a:pt x="7871" y="4738"/>
                    <a:pt x="7010" y="4976"/>
                  </a:cubicBezTo>
                  <a:cubicBezTo>
                    <a:pt x="6141" y="5197"/>
                    <a:pt x="5264" y="5353"/>
                    <a:pt x="4379" y="5443"/>
                  </a:cubicBezTo>
                  <a:cubicBezTo>
                    <a:pt x="3952" y="5484"/>
                    <a:pt x="3534" y="5574"/>
                    <a:pt x="3132" y="5705"/>
                  </a:cubicBezTo>
                  <a:cubicBezTo>
                    <a:pt x="2936" y="5763"/>
                    <a:pt x="2755" y="5845"/>
                    <a:pt x="2583" y="5951"/>
                  </a:cubicBezTo>
                  <a:cubicBezTo>
                    <a:pt x="2427" y="6066"/>
                    <a:pt x="2280" y="6197"/>
                    <a:pt x="2157" y="6353"/>
                  </a:cubicBezTo>
                  <a:cubicBezTo>
                    <a:pt x="1009" y="7681"/>
                    <a:pt x="492" y="9420"/>
                    <a:pt x="0" y="11109"/>
                  </a:cubicBezTo>
                  <a:cubicBezTo>
                    <a:pt x="7" y="11109"/>
                    <a:pt x="974" y="12526"/>
                    <a:pt x="2592" y="12526"/>
                  </a:cubicBezTo>
                  <a:cubicBezTo>
                    <a:pt x="2911" y="12526"/>
                    <a:pt x="3256" y="12471"/>
                    <a:pt x="3624" y="12338"/>
                  </a:cubicBezTo>
                  <a:cubicBezTo>
                    <a:pt x="3706" y="11871"/>
                    <a:pt x="3788" y="11412"/>
                    <a:pt x="3870" y="10953"/>
                  </a:cubicBezTo>
                  <a:cubicBezTo>
                    <a:pt x="3928" y="10526"/>
                    <a:pt x="4034" y="10116"/>
                    <a:pt x="4190" y="9723"/>
                  </a:cubicBezTo>
                  <a:cubicBezTo>
                    <a:pt x="4362" y="9329"/>
                    <a:pt x="4641" y="8969"/>
                    <a:pt x="5018" y="8780"/>
                  </a:cubicBezTo>
                  <a:cubicBezTo>
                    <a:pt x="5338" y="8624"/>
                    <a:pt x="5707" y="8600"/>
                    <a:pt x="6059" y="8567"/>
                  </a:cubicBezTo>
                  <a:cubicBezTo>
                    <a:pt x="6789" y="8509"/>
                    <a:pt x="7535" y="8436"/>
                    <a:pt x="8199" y="8149"/>
                  </a:cubicBezTo>
                  <a:cubicBezTo>
                    <a:pt x="8486" y="8026"/>
                    <a:pt x="8749" y="7870"/>
                    <a:pt x="9019" y="7739"/>
                  </a:cubicBezTo>
                  <a:cubicBezTo>
                    <a:pt x="10093" y="7198"/>
                    <a:pt x="11307" y="6952"/>
                    <a:pt x="12315" y="6304"/>
                  </a:cubicBezTo>
                  <a:cubicBezTo>
                    <a:pt x="12561" y="6148"/>
                    <a:pt x="12807" y="5960"/>
                    <a:pt x="12938" y="5705"/>
                  </a:cubicBezTo>
                  <a:cubicBezTo>
                    <a:pt x="13045" y="5459"/>
                    <a:pt x="13143" y="5213"/>
                    <a:pt x="13217" y="4967"/>
                  </a:cubicBezTo>
                  <a:cubicBezTo>
                    <a:pt x="13832" y="3279"/>
                    <a:pt x="14447" y="1581"/>
                    <a:pt x="15308" y="7"/>
                  </a:cubicBezTo>
                  <a:cubicBezTo>
                    <a:pt x="15285" y="3"/>
                    <a:pt x="15259" y="1"/>
                    <a:pt x="15233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-2536130" y="2174552"/>
              <a:ext cx="1947469" cy="1594474"/>
            </a:xfrm>
            <a:custGeom>
              <a:rect b="b" l="l" r="r" t="t"/>
              <a:pathLst>
                <a:path extrusionOk="0" h="12634" w="15431">
                  <a:moveTo>
                    <a:pt x="15267" y="105"/>
                  </a:moveTo>
                  <a:lnTo>
                    <a:pt x="15267" y="105"/>
                  </a:lnTo>
                  <a:cubicBezTo>
                    <a:pt x="14430" y="1671"/>
                    <a:pt x="13815" y="3360"/>
                    <a:pt x="13217" y="5000"/>
                  </a:cubicBezTo>
                  <a:cubicBezTo>
                    <a:pt x="13184" y="5074"/>
                    <a:pt x="13160" y="5147"/>
                    <a:pt x="13135" y="5229"/>
                  </a:cubicBezTo>
                  <a:cubicBezTo>
                    <a:pt x="13086" y="5402"/>
                    <a:pt x="13020" y="5566"/>
                    <a:pt x="12946" y="5730"/>
                  </a:cubicBezTo>
                  <a:cubicBezTo>
                    <a:pt x="12799" y="5992"/>
                    <a:pt x="12536" y="6181"/>
                    <a:pt x="12331" y="6312"/>
                  </a:cubicBezTo>
                  <a:cubicBezTo>
                    <a:pt x="11757" y="6681"/>
                    <a:pt x="11102" y="6918"/>
                    <a:pt x="10462" y="7156"/>
                  </a:cubicBezTo>
                  <a:cubicBezTo>
                    <a:pt x="9978" y="7328"/>
                    <a:pt x="9511" y="7517"/>
                    <a:pt x="9044" y="7738"/>
                  </a:cubicBezTo>
                  <a:cubicBezTo>
                    <a:pt x="8953" y="7788"/>
                    <a:pt x="8855" y="7837"/>
                    <a:pt x="8765" y="7894"/>
                  </a:cubicBezTo>
                  <a:cubicBezTo>
                    <a:pt x="8593" y="7984"/>
                    <a:pt x="8412" y="8075"/>
                    <a:pt x="8232" y="8157"/>
                  </a:cubicBezTo>
                  <a:cubicBezTo>
                    <a:pt x="7576" y="8435"/>
                    <a:pt x="6854" y="8517"/>
                    <a:pt x="6108" y="8575"/>
                  </a:cubicBezTo>
                  <a:lnTo>
                    <a:pt x="6092" y="8575"/>
                  </a:lnTo>
                  <a:cubicBezTo>
                    <a:pt x="5739" y="8599"/>
                    <a:pt x="5370" y="8632"/>
                    <a:pt x="5043" y="8796"/>
                  </a:cubicBezTo>
                  <a:cubicBezTo>
                    <a:pt x="4657" y="9001"/>
                    <a:pt x="4354" y="9345"/>
                    <a:pt x="4198" y="9755"/>
                  </a:cubicBezTo>
                  <a:cubicBezTo>
                    <a:pt x="4042" y="10157"/>
                    <a:pt x="3927" y="10575"/>
                    <a:pt x="3870" y="11002"/>
                  </a:cubicBezTo>
                  <a:lnTo>
                    <a:pt x="3624" y="12354"/>
                  </a:lnTo>
                  <a:cubicBezTo>
                    <a:pt x="3275" y="12478"/>
                    <a:pt x="2947" y="12530"/>
                    <a:pt x="2643" y="12530"/>
                  </a:cubicBezTo>
                  <a:cubicBezTo>
                    <a:pt x="1170" y="12530"/>
                    <a:pt x="237" y="11319"/>
                    <a:pt x="115" y="11149"/>
                  </a:cubicBezTo>
                  <a:cubicBezTo>
                    <a:pt x="566" y="9567"/>
                    <a:pt x="1091" y="7779"/>
                    <a:pt x="2247" y="6451"/>
                  </a:cubicBezTo>
                  <a:cubicBezTo>
                    <a:pt x="2361" y="6295"/>
                    <a:pt x="2509" y="6164"/>
                    <a:pt x="2665" y="6049"/>
                  </a:cubicBezTo>
                  <a:cubicBezTo>
                    <a:pt x="2829" y="5951"/>
                    <a:pt x="3009" y="5869"/>
                    <a:pt x="3198" y="5812"/>
                  </a:cubicBezTo>
                  <a:cubicBezTo>
                    <a:pt x="3599" y="5680"/>
                    <a:pt x="4009" y="5590"/>
                    <a:pt x="4428" y="5549"/>
                  </a:cubicBezTo>
                  <a:cubicBezTo>
                    <a:pt x="5321" y="5459"/>
                    <a:pt x="6199" y="5303"/>
                    <a:pt x="7068" y="5074"/>
                  </a:cubicBezTo>
                  <a:cubicBezTo>
                    <a:pt x="8035" y="4803"/>
                    <a:pt x="8847" y="4418"/>
                    <a:pt x="9478" y="3918"/>
                  </a:cubicBezTo>
                  <a:cubicBezTo>
                    <a:pt x="9626" y="3803"/>
                    <a:pt x="9773" y="3672"/>
                    <a:pt x="9913" y="3549"/>
                  </a:cubicBezTo>
                  <a:cubicBezTo>
                    <a:pt x="10052" y="3426"/>
                    <a:pt x="10200" y="3295"/>
                    <a:pt x="10347" y="3180"/>
                  </a:cubicBezTo>
                  <a:cubicBezTo>
                    <a:pt x="10749" y="2885"/>
                    <a:pt x="11167" y="2614"/>
                    <a:pt x="11610" y="2376"/>
                  </a:cubicBezTo>
                  <a:lnTo>
                    <a:pt x="13684" y="1204"/>
                  </a:lnTo>
                  <a:cubicBezTo>
                    <a:pt x="13889" y="1081"/>
                    <a:pt x="14070" y="917"/>
                    <a:pt x="14217" y="728"/>
                  </a:cubicBezTo>
                  <a:cubicBezTo>
                    <a:pt x="14373" y="540"/>
                    <a:pt x="14562" y="376"/>
                    <a:pt x="14767" y="253"/>
                  </a:cubicBezTo>
                  <a:cubicBezTo>
                    <a:pt x="14922" y="171"/>
                    <a:pt x="15094" y="121"/>
                    <a:pt x="15267" y="105"/>
                  </a:cubicBezTo>
                  <a:close/>
                  <a:moveTo>
                    <a:pt x="15286" y="0"/>
                  </a:moveTo>
                  <a:cubicBezTo>
                    <a:pt x="15055" y="0"/>
                    <a:pt x="14763" y="140"/>
                    <a:pt x="14734" y="162"/>
                  </a:cubicBezTo>
                  <a:cubicBezTo>
                    <a:pt x="14512" y="285"/>
                    <a:pt x="14316" y="458"/>
                    <a:pt x="14152" y="663"/>
                  </a:cubicBezTo>
                  <a:cubicBezTo>
                    <a:pt x="14004" y="835"/>
                    <a:pt x="13832" y="991"/>
                    <a:pt x="13643" y="1122"/>
                  </a:cubicBezTo>
                  <a:lnTo>
                    <a:pt x="11561" y="2294"/>
                  </a:lnTo>
                  <a:cubicBezTo>
                    <a:pt x="11118" y="2532"/>
                    <a:pt x="10692" y="2803"/>
                    <a:pt x="10290" y="3106"/>
                  </a:cubicBezTo>
                  <a:cubicBezTo>
                    <a:pt x="10134" y="3221"/>
                    <a:pt x="9986" y="3352"/>
                    <a:pt x="9847" y="3475"/>
                  </a:cubicBezTo>
                  <a:cubicBezTo>
                    <a:pt x="9708" y="3598"/>
                    <a:pt x="9568" y="3721"/>
                    <a:pt x="9421" y="3836"/>
                  </a:cubicBezTo>
                  <a:cubicBezTo>
                    <a:pt x="8798" y="4328"/>
                    <a:pt x="7994" y="4713"/>
                    <a:pt x="7043" y="4975"/>
                  </a:cubicBezTo>
                  <a:cubicBezTo>
                    <a:pt x="6182" y="5205"/>
                    <a:pt x="5305" y="5361"/>
                    <a:pt x="4419" y="5443"/>
                  </a:cubicBezTo>
                  <a:cubicBezTo>
                    <a:pt x="3993" y="5492"/>
                    <a:pt x="3567" y="5582"/>
                    <a:pt x="3165" y="5713"/>
                  </a:cubicBezTo>
                  <a:cubicBezTo>
                    <a:pt x="2968" y="5771"/>
                    <a:pt x="2780" y="5861"/>
                    <a:pt x="2607" y="5967"/>
                  </a:cubicBezTo>
                  <a:cubicBezTo>
                    <a:pt x="2443" y="6082"/>
                    <a:pt x="2296" y="6222"/>
                    <a:pt x="2165" y="6377"/>
                  </a:cubicBezTo>
                  <a:cubicBezTo>
                    <a:pt x="992" y="7738"/>
                    <a:pt x="467" y="9550"/>
                    <a:pt x="8" y="11149"/>
                  </a:cubicBezTo>
                  <a:lnTo>
                    <a:pt x="0" y="11174"/>
                  </a:lnTo>
                  <a:lnTo>
                    <a:pt x="17" y="11190"/>
                  </a:lnTo>
                  <a:cubicBezTo>
                    <a:pt x="25" y="11207"/>
                    <a:pt x="1017" y="12633"/>
                    <a:pt x="2640" y="12633"/>
                  </a:cubicBezTo>
                  <a:cubicBezTo>
                    <a:pt x="3001" y="12625"/>
                    <a:pt x="3354" y="12559"/>
                    <a:pt x="3690" y="12436"/>
                  </a:cubicBezTo>
                  <a:lnTo>
                    <a:pt x="3714" y="12428"/>
                  </a:lnTo>
                  <a:lnTo>
                    <a:pt x="3968" y="11010"/>
                  </a:lnTo>
                  <a:cubicBezTo>
                    <a:pt x="4034" y="10592"/>
                    <a:pt x="4141" y="10182"/>
                    <a:pt x="4288" y="9788"/>
                  </a:cubicBezTo>
                  <a:cubicBezTo>
                    <a:pt x="4444" y="9403"/>
                    <a:pt x="4731" y="9075"/>
                    <a:pt x="5092" y="8878"/>
                  </a:cubicBezTo>
                  <a:cubicBezTo>
                    <a:pt x="5403" y="8730"/>
                    <a:pt x="5756" y="8698"/>
                    <a:pt x="6100" y="8673"/>
                  </a:cubicBezTo>
                  <a:lnTo>
                    <a:pt x="6117" y="8673"/>
                  </a:lnTo>
                  <a:cubicBezTo>
                    <a:pt x="6871" y="8616"/>
                    <a:pt x="7601" y="8534"/>
                    <a:pt x="8273" y="8247"/>
                  </a:cubicBezTo>
                  <a:cubicBezTo>
                    <a:pt x="8453" y="8165"/>
                    <a:pt x="8634" y="8075"/>
                    <a:pt x="8806" y="7976"/>
                  </a:cubicBezTo>
                  <a:cubicBezTo>
                    <a:pt x="8904" y="7935"/>
                    <a:pt x="8994" y="7878"/>
                    <a:pt x="9093" y="7829"/>
                  </a:cubicBezTo>
                  <a:cubicBezTo>
                    <a:pt x="9544" y="7607"/>
                    <a:pt x="10019" y="7419"/>
                    <a:pt x="10495" y="7246"/>
                  </a:cubicBezTo>
                  <a:cubicBezTo>
                    <a:pt x="11134" y="7017"/>
                    <a:pt x="11798" y="6771"/>
                    <a:pt x="12389" y="6402"/>
                  </a:cubicBezTo>
                  <a:cubicBezTo>
                    <a:pt x="12610" y="6263"/>
                    <a:pt x="12881" y="6058"/>
                    <a:pt x="13028" y="5771"/>
                  </a:cubicBezTo>
                  <a:cubicBezTo>
                    <a:pt x="13110" y="5607"/>
                    <a:pt x="13184" y="5434"/>
                    <a:pt x="13233" y="5262"/>
                  </a:cubicBezTo>
                  <a:cubicBezTo>
                    <a:pt x="13258" y="5180"/>
                    <a:pt x="13291" y="5106"/>
                    <a:pt x="13315" y="5033"/>
                  </a:cubicBezTo>
                  <a:cubicBezTo>
                    <a:pt x="13922" y="3376"/>
                    <a:pt x="14545" y="1663"/>
                    <a:pt x="15398" y="81"/>
                  </a:cubicBezTo>
                  <a:lnTo>
                    <a:pt x="15431" y="23"/>
                  </a:lnTo>
                  <a:lnTo>
                    <a:pt x="15365" y="7"/>
                  </a:lnTo>
                  <a:cubicBezTo>
                    <a:pt x="15340" y="2"/>
                    <a:pt x="15313" y="0"/>
                    <a:pt x="1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3" name="Google Shape;883;p37"/>
            <p:cNvGrpSpPr/>
            <p:nvPr/>
          </p:nvGrpSpPr>
          <p:grpSpPr>
            <a:xfrm>
              <a:off x="-2789425" y="967150"/>
              <a:ext cx="2422898" cy="2000979"/>
              <a:chOff x="-2789425" y="967150"/>
              <a:chExt cx="2422898" cy="2000979"/>
            </a:xfrm>
          </p:grpSpPr>
          <p:sp>
            <p:nvSpPr>
              <p:cNvPr id="884" name="Google Shape;884;p37"/>
              <p:cNvSpPr/>
              <p:nvPr/>
            </p:nvSpPr>
            <p:spPr>
              <a:xfrm>
                <a:off x="-2789425" y="2386198"/>
                <a:ext cx="304028" cy="69791"/>
              </a:xfrm>
              <a:custGeom>
                <a:rect b="b" l="l" r="r" t="t"/>
                <a:pathLst>
                  <a:path extrusionOk="0" h="553" w="2409">
                    <a:moveTo>
                      <a:pt x="2369" y="0"/>
                    </a:moveTo>
                    <a:cubicBezTo>
                      <a:pt x="2366" y="0"/>
                      <a:pt x="2363" y="1"/>
                      <a:pt x="2360" y="2"/>
                    </a:cubicBezTo>
                    <a:lnTo>
                      <a:pt x="48" y="478"/>
                    </a:lnTo>
                    <a:cubicBezTo>
                      <a:pt x="1" y="478"/>
                      <a:pt x="6" y="552"/>
                      <a:pt x="49" y="552"/>
                    </a:cubicBezTo>
                    <a:cubicBezTo>
                      <a:pt x="51" y="552"/>
                      <a:pt x="53" y="552"/>
                      <a:pt x="56" y="552"/>
                    </a:cubicBezTo>
                    <a:lnTo>
                      <a:pt x="64" y="552"/>
                    </a:lnTo>
                    <a:lnTo>
                      <a:pt x="2376" y="76"/>
                    </a:lnTo>
                    <a:cubicBezTo>
                      <a:pt x="2392" y="68"/>
                      <a:pt x="2409" y="51"/>
                      <a:pt x="2401" y="27"/>
                    </a:cubicBezTo>
                    <a:cubicBezTo>
                      <a:pt x="2401" y="14"/>
                      <a:pt x="2384" y="0"/>
                      <a:pt x="2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7"/>
              <p:cNvSpPr/>
              <p:nvPr/>
            </p:nvSpPr>
            <p:spPr>
              <a:xfrm>
                <a:off x="-2613746" y="2211530"/>
                <a:ext cx="118002" cy="12621"/>
              </a:xfrm>
              <a:custGeom>
                <a:rect b="b" l="l" r="r" t="t"/>
                <a:pathLst>
                  <a:path extrusionOk="0" h="100" w="935">
                    <a:moveTo>
                      <a:pt x="894" y="1"/>
                    </a:moveTo>
                    <a:lnTo>
                      <a:pt x="33" y="25"/>
                    </a:lnTo>
                    <a:cubicBezTo>
                      <a:pt x="17" y="25"/>
                      <a:pt x="0" y="42"/>
                      <a:pt x="0" y="58"/>
                    </a:cubicBezTo>
                    <a:cubicBezTo>
                      <a:pt x="0" y="83"/>
                      <a:pt x="17" y="99"/>
                      <a:pt x="41" y="99"/>
                    </a:cubicBezTo>
                    <a:lnTo>
                      <a:pt x="894" y="74"/>
                    </a:lnTo>
                    <a:cubicBezTo>
                      <a:pt x="918" y="74"/>
                      <a:pt x="935" y="58"/>
                      <a:pt x="935" y="42"/>
                    </a:cubicBezTo>
                    <a:cubicBezTo>
                      <a:pt x="935" y="17"/>
                      <a:pt x="918" y="1"/>
                      <a:pt x="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7"/>
              <p:cNvSpPr/>
              <p:nvPr/>
            </p:nvSpPr>
            <p:spPr>
              <a:xfrm>
                <a:off x="-2641764" y="2011622"/>
                <a:ext cx="182240" cy="34454"/>
              </a:xfrm>
              <a:custGeom>
                <a:rect b="b" l="l" r="r" t="t"/>
                <a:pathLst>
                  <a:path extrusionOk="0" h="273" w="1444">
                    <a:moveTo>
                      <a:pt x="33" y="0"/>
                    </a:moveTo>
                    <a:cubicBezTo>
                      <a:pt x="17" y="0"/>
                      <a:pt x="1" y="15"/>
                      <a:pt x="1" y="35"/>
                    </a:cubicBezTo>
                    <a:cubicBezTo>
                      <a:pt x="1" y="51"/>
                      <a:pt x="9" y="76"/>
                      <a:pt x="34" y="76"/>
                    </a:cubicBezTo>
                    <a:lnTo>
                      <a:pt x="1403" y="273"/>
                    </a:lnTo>
                    <a:cubicBezTo>
                      <a:pt x="1419" y="273"/>
                      <a:pt x="1436" y="256"/>
                      <a:pt x="1444" y="240"/>
                    </a:cubicBezTo>
                    <a:cubicBezTo>
                      <a:pt x="1444" y="224"/>
                      <a:pt x="1427" y="199"/>
                      <a:pt x="1411" y="199"/>
                    </a:cubicBezTo>
                    <a:lnTo>
                      <a:pt x="42" y="2"/>
                    </a:lnTo>
                    <a:cubicBezTo>
                      <a:pt x="39" y="1"/>
                      <a:pt x="36" y="0"/>
                      <a:pt x="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7"/>
              <p:cNvSpPr/>
              <p:nvPr/>
            </p:nvSpPr>
            <p:spPr>
              <a:xfrm>
                <a:off x="-2430622" y="2665363"/>
                <a:ext cx="81276" cy="58559"/>
              </a:xfrm>
              <a:custGeom>
                <a:rect b="b" l="l" r="r" t="t"/>
                <a:pathLst>
                  <a:path extrusionOk="0" h="464" w="644">
                    <a:moveTo>
                      <a:pt x="591" y="1"/>
                    </a:moveTo>
                    <a:cubicBezTo>
                      <a:pt x="585" y="1"/>
                      <a:pt x="580" y="2"/>
                      <a:pt x="574" y="4"/>
                    </a:cubicBezTo>
                    <a:lnTo>
                      <a:pt x="17" y="389"/>
                    </a:lnTo>
                    <a:cubicBezTo>
                      <a:pt x="0" y="406"/>
                      <a:pt x="0" y="430"/>
                      <a:pt x="9" y="447"/>
                    </a:cubicBezTo>
                    <a:cubicBezTo>
                      <a:pt x="17" y="455"/>
                      <a:pt x="25" y="463"/>
                      <a:pt x="41" y="463"/>
                    </a:cubicBezTo>
                    <a:cubicBezTo>
                      <a:pt x="50" y="463"/>
                      <a:pt x="58" y="463"/>
                      <a:pt x="66" y="455"/>
                    </a:cubicBezTo>
                    <a:lnTo>
                      <a:pt x="615" y="70"/>
                    </a:lnTo>
                    <a:cubicBezTo>
                      <a:pt x="644" y="41"/>
                      <a:pt x="623" y="1"/>
                      <a:pt x="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7"/>
              <p:cNvSpPr/>
              <p:nvPr/>
            </p:nvSpPr>
            <p:spPr>
              <a:xfrm>
                <a:off x="-2431631" y="2810120"/>
                <a:ext cx="183250" cy="158009"/>
              </a:xfrm>
              <a:custGeom>
                <a:rect b="b" l="l" r="r" t="t"/>
                <a:pathLst>
                  <a:path extrusionOk="0" h="1252" w="1452">
                    <a:moveTo>
                      <a:pt x="1414" y="1"/>
                    </a:moveTo>
                    <a:cubicBezTo>
                      <a:pt x="1404" y="1"/>
                      <a:pt x="1394" y="5"/>
                      <a:pt x="1386" y="13"/>
                    </a:cubicBezTo>
                    <a:lnTo>
                      <a:pt x="17" y="1177"/>
                    </a:lnTo>
                    <a:cubicBezTo>
                      <a:pt x="0" y="1194"/>
                      <a:pt x="0" y="1218"/>
                      <a:pt x="17" y="1235"/>
                    </a:cubicBezTo>
                    <a:cubicBezTo>
                      <a:pt x="17" y="1243"/>
                      <a:pt x="33" y="1251"/>
                      <a:pt x="41" y="1251"/>
                    </a:cubicBezTo>
                    <a:cubicBezTo>
                      <a:pt x="49" y="1251"/>
                      <a:pt x="58" y="1243"/>
                      <a:pt x="66" y="1235"/>
                    </a:cubicBezTo>
                    <a:lnTo>
                      <a:pt x="1435" y="70"/>
                    </a:lnTo>
                    <a:cubicBezTo>
                      <a:pt x="1451" y="54"/>
                      <a:pt x="1451" y="29"/>
                      <a:pt x="1435" y="13"/>
                    </a:cubicBezTo>
                    <a:cubicBezTo>
                      <a:pt x="1431" y="5"/>
                      <a:pt x="1423" y="1"/>
                      <a:pt x="14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7"/>
              <p:cNvSpPr/>
              <p:nvPr/>
            </p:nvSpPr>
            <p:spPr>
              <a:xfrm>
                <a:off x="-2314765" y="1505793"/>
                <a:ext cx="94275" cy="76733"/>
              </a:xfrm>
              <a:custGeom>
                <a:rect b="b" l="l" r="r" t="t"/>
                <a:pathLst>
                  <a:path extrusionOk="0" h="608" w="747">
                    <a:moveTo>
                      <a:pt x="59" y="0"/>
                    </a:moveTo>
                    <a:cubicBezTo>
                      <a:pt x="26" y="0"/>
                      <a:pt x="0" y="48"/>
                      <a:pt x="34" y="75"/>
                    </a:cubicBezTo>
                    <a:lnTo>
                      <a:pt x="681" y="599"/>
                    </a:lnTo>
                    <a:cubicBezTo>
                      <a:pt x="689" y="608"/>
                      <a:pt x="698" y="608"/>
                      <a:pt x="706" y="608"/>
                    </a:cubicBezTo>
                    <a:cubicBezTo>
                      <a:pt x="714" y="608"/>
                      <a:pt x="730" y="599"/>
                      <a:pt x="739" y="591"/>
                    </a:cubicBezTo>
                    <a:cubicBezTo>
                      <a:pt x="747" y="575"/>
                      <a:pt x="747" y="550"/>
                      <a:pt x="730" y="542"/>
                    </a:cubicBezTo>
                    <a:lnTo>
                      <a:pt x="83" y="9"/>
                    </a:lnTo>
                    <a:cubicBezTo>
                      <a:pt x="75" y="3"/>
                      <a:pt x="67" y="0"/>
                      <a:pt x="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-1836192" y="967150"/>
                <a:ext cx="72063" cy="368140"/>
              </a:xfrm>
              <a:custGeom>
                <a:rect b="b" l="l" r="r" t="t"/>
                <a:pathLst>
                  <a:path extrusionOk="0" h="2917" w="571">
                    <a:moveTo>
                      <a:pt x="45" y="0"/>
                    </a:moveTo>
                    <a:cubicBezTo>
                      <a:pt x="23" y="0"/>
                      <a:pt x="0" y="18"/>
                      <a:pt x="5" y="46"/>
                    </a:cubicBezTo>
                    <a:lnTo>
                      <a:pt x="480" y="2883"/>
                    </a:lnTo>
                    <a:cubicBezTo>
                      <a:pt x="480" y="2900"/>
                      <a:pt x="497" y="2916"/>
                      <a:pt x="521" y="2916"/>
                    </a:cubicBezTo>
                    <a:lnTo>
                      <a:pt x="530" y="2916"/>
                    </a:lnTo>
                    <a:cubicBezTo>
                      <a:pt x="554" y="2916"/>
                      <a:pt x="571" y="2892"/>
                      <a:pt x="562" y="2875"/>
                    </a:cubicBezTo>
                    <a:lnTo>
                      <a:pt x="79" y="30"/>
                    </a:lnTo>
                    <a:cubicBezTo>
                      <a:pt x="75" y="9"/>
                      <a:pt x="60" y="0"/>
                      <a:pt x="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-1602838" y="1146740"/>
                <a:ext cx="9465" cy="171891"/>
              </a:xfrm>
              <a:custGeom>
                <a:rect b="b" l="l" r="r" t="t"/>
                <a:pathLst>
                  <a:path extrusionOk="0" h="1362" w="75">
                    <a:moveTo>
                      <a:pt x="33" y="1"/>
                    </a:moveTo>
                    <a:cubicBezTo>
                      <a:pt x="17" y="1"/>
                      <a:pt x="1" y="17"/>
                      <a:pt x="1" y="42"/>
                    </a:cubicBezTo>
                    <a:lnTo>
                      <a:pt x="1" y="1321"/>
                    </a:lnTo>
                    <a:cubicBezTo>
                      <a:pt x="1" y="1346"/>
                      <a:pt x="17" y="1362"/>
                      <a:pt x="33" y="1362"/>
                    </a:cubicBezTo>
                    <a:cubicBezTo>
                      <a:pt x="58" y="1362"/>
                      <a:pt x="74" y="1346"/>
                      <a:pt x="74" y="1329"/>
                    </a:cubicBezTo>
                    <a:lnTo>
                      <a:pt x="74" y="42"/>
                    </a:lnTo>
                    <a:cubicBezTo>
                      <a:pt x="74" y="17"/>
                      <a:pt x="58" y="1"/>
                      <a:pt x="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-1107227" y="1361919"/>
                <a:ext cx="79635" cy="106769"/>
              </a:xfrm>
              <a:custGeom>
                <a:rect b="b" l="l" r="r" t="t"/>
                <a:pathLst>
                  <a:path extrusionOk="0" h="846" w="631">
                    <a:moveTo>
                      <a:pt x="576" y="1"/>
                    </a:moveTo>
                    <a:cubicBezTo>
                      <a:pt x="564" y="1"/>
                      <a:pt x="552" y="6"/>
                      <a:pt x="542" y="18"/>
                    </a:cubicBezTo>
                    <a:lnTo>
                      <a:pt x="17" y="788"/>
                    </a:lnTo>
                    <a:cubicBezTo>
                      <a:pt x="1" y="805"/>
                      <a:pt x="9" y="829"/>
                      <a:pt x="26" y="838"/>
                    </a:cubicBezTo>
                    <a:cubicBezTo>
                      <a:pt x="34" y="846"/>
                      <a:pt x="42" y="846"/>
                      <a:pt x="50" y="846"/>
                    </a:cubicBezTo>
                    <a:cubicBezTo>
                      <a:pt x="58" y="846"/>
                      <a:pt x="75" y="838"/>
                      <a:pt x="83" y="829"/>
                    </a:cubicBezTo>
                    <a:lnTo>
                      <a:pt x="608" y="59"/>
                    </a:lnTo>
                    <a:cubicBezTo>
                      <a:pt x="631" y="30"/>
                      <a:pt x="605" y="1"/>
                      <a:pt x="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-775053" y="1814237"/>
                <a:ext cx="151194" cy="63229"/>
              </a:xfrm>
              <a:custGeom>
                <a:rect b="b" l="l" r="r" t="t"/>
                <a:pathLst>
                  <a:path extrusionOk="0" h="501" w="1198">
                    <a:moveTo>
                      <a:pt x="1140" y="0"/>
                    </a:moveTo>
                    <a:lnTo>
                      <a:pt x="34" y="418"/>
                    </a:lnTo>
                    <a:cubicBezTo>
                      <a:pt x="9" y="427"/>
                      <a:pt x="1" y="451"/>
                      <a:pt x="9" y="468"/>
                    </a:cubicBezTo>
                    <a:cubicBezTo>
                      <a:pt x="17" y="484"/>
                      <a:pt x="34" y="492"/>
                      <a:pt x="50" y="500"/>
                    </a:cubicBezTo>
                    <a:cubicBezTo>
                      <a:pt x="50" y="500"/>
                      <a:pt x="58" y="492"/>
                      <a:pt x="58" y="492"/>
                    </a:cubicBezTo>
                    <a:lnTo>
                      <a:pt x="1173" y="74"/>
                    </a:lnTo>
                    <a:cubicBezTo>
                      <a:pt x="1190" y="66"/>
                      <a:pt x="1198" y="49"/>
                      <a:pt x="1190" y="25"/>
                    </a:cubicBezTo>
                    <a:cubicBezTo>
                      <a:pt x="1181" y="8"/>
                      <a:pt x="1165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-721921" y="1964169"/>
                <a:ext cx="355393" cy="82033"/>
              </a:xfrm>
              <a:custGeom>
                <a:rect b="b" l="l" r="r" t="t"/>
                <a:pathLst>
                  <a:path extrusionOk="0" h="650" w="2816">
                    <a:moveTo>
                      <a:pt x="2768" y="0"/>
                    </a:moveTo>
                    <a:cubicBezTo>
                      <a:pt x="2766" y="0"/>
                      <a:pt x="2764" y="1"/>
                      <a:pt x="2761" y="1"/>
                    </a:cubicBezTo>
                    <a:lnTo>
                      <a:pt x="47" y="575"/>
                    </a:lnTo>
                    <a:cubicBezTo>
                      <a:pt x="0" y="575"/>
                      <a:pt x="6" y="649"/>
                      <a:pt x="49" y="649"/>
                    </a:cubicBezTo>
                    <a:cubicBezTo>
                      <a:pt x="51" y="649"/>
                      <a:pt x="53" y="649"/>
                      <a:pt x="55" y="649"/>
                    </a:cubicBezTo>
                    <a:lnTo>
                      <a:pt x="64" y="649"/>
                    </a:lnTo>
                    <a:lnTo>
                      <a:pt x="2769" y="75"/>
                    </a:lnTo>
                    <a:cubicBezTo>
                      <a:pt x="2816" y="67"/>
                      <a:pt x="2811" y="0"/>
                      <a:pt x="27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5" name="Google Shape;895;p37"/>
            <p:cNvSpPr/>
            <p:nvPr/>
          </p:nvSpPr>
          <p:spPr>
            <a:xfrm>
              <a:off x="-2434787" y="1382743"/>
              <a:ext cx="1666032" cy="1616434"/>
            </a:xfrm>
            <a:custGeom>
              <a:rect b="b" l="l" r="r" t="t"/>
              <a:pathLst>
                <a:path extrusionOk="0" h="12808" w="13201">
                  <a:moveTo>
                    <a:pt x="6601" y="0"/>
                  </a:moveTo>
                  <a:cubicBezTo>
                    <a:pt x="2952" y="0"/>
                    <a:pt x="1" y="2862"/>
                    <a:pt x="1" y="6404"/>
                  </a:cubicBezTo>
                  <a:cubicBezTo>
                    <a:pt x="1" y="9937"/>
                    <a:pt x="2952" y="12807"/>
                    <a:pt x="6601" y="12807"/>
                  </a:cubicBezTo>
                  <a:cubicBezTo>
                    <a:pt x="10241" y="12807"/>
                    <a:pt x="13201" y="9937"/>
                    <a:pt x="13201" y="6404"/>
                  </a:cubicBezTo>
                  <a:cubicBezTo>
                    <a:pt x="13201" y="2862"/>
                    <a:pt x="10241" y="0"/>
                    <a:pt x="6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</a:t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-2440971" y="1375423"/>
              <a:ext cx="1678527" cy="1629938"/>
            </a:xfrm>
            <a:custGeom>
              <a:rect b="b" l="l" r="r" t="t"/>
              <a:pathLst>
                <a:path extrusionOk="0" h="12915" w="13300">
                  <a:moveTo>
                    <a:pt x="6650" y="107"/>
                  </a:moveTo>
                  <a:cubicBezTo>
                    <a:pt x="10257" y="107"/>
                    <a:pt x="13193" y="2953"/>
                    <a:pt x="13193" y="6462"/>
                  </a:cubicBezTo>
                  <a:cubicBezTo>
                    <a:pt x="13193" y="9971"/>
                    <a:pt x="10257" y="12816"/>
                    <a:pt x="6650" y="12816"/>
                  </a:cubicBezTo>
                  <a:cubicBezTo>
                    <a:pt x="3034" y="12816"/>
                    <a:pt x="99" y="9971"/>
                    <a:pt x="99" y="6462"/>
                  </a:cubicBezTo>
                  <a:cubicBezTo>
                    <a:pt x="99" y="2953"/>
                    <a:pt x="3034" y="107"/>
                    <a:pt x="6650" y="107"/>
                  </a:cubicBezTo>
                  <a:close/>
                  <a:moveTo>
                    <a:pt x="6650" y="1"/>
                  </a:moveTo>
                  <a:cubicBezTo>
                    <a:pt x="2977" y="1"/>
                    <a:pt x="0" y="2895"/>
                    <a:pt x="0" y="6453"/>
                  </a:cubicBezTo>
                  <a:cubicBezTo>
                    <a:pt x="0" y="10020"/>
                    <a:pt x="2977" y="12914"/>
                    <a:pt x="6650" y="12914"/>
                  </a:cubicBezTo>
                  <a:cubicBezTo>
                    <a:pt x="10315" y="12914"/>
                    <a:pt x="13299" y="10020"/>
                    <a:pt x="13299" y="6453"/>
                  </a:cubicBezTo>
                  <a:cubicBezTo>
                    <a:pt x="13299" y="2895"/>
                    <a:pt x="10315" y="1"/>
                    <a:pt x="6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-2235003" y="2455611"/>
              <a:ext cx="83926" cy="58181"/>
            </a:xfrm>
            <a:custGeom>
              <a:rect b="b" l="l" r="r" t="t"/>
              <a:pathLst>
                <a:path extrusionOk="0" h="461" w="665">
                  <a:moveTo>
                    <a:pt x="609" y="1"/>
                  </a:moveTo>
                  <a:cubicBezTo>
                    <a:pt x="601" y="1"/>
                    <a:pt x="592" y="4"/>
                    <a:pt x="582" y="10"/>
                  </a:cubicBezTo>
                  <a:lnTo>
                    <a:pt x="25" y="387"/>
                  </a:lnTo>
                  <a:cubicBezTo>
                    <a:pt x="8" y="395"/>
                    <a:pt x="0" y="420"/>
                    <a:pt x="8" y="444"/>
                  </a:cubicBezTo>
                  <a:cubicBezTo>
                    <a:pt x="16" y="453"/>
                    <a:pt x="33" y="461"/>
                    <a:pt x="41" y="461"/>
                  </a:cubicBezTo>
                  <a:cubicBezTo>
                    <a:pt x="49" y="461"/>
                    <a:pt x="57" y="453"/>
                    <a:pt x="66" y="453"/>
                  </a:cubicBezTo>
                  <a:lnTo>
                    <a:pt x="631" y="75"/>
                  </a:lnTo>
                  <a:cubicBezTo>
                    <a:pt x="665" y="49"/>
                    <a:pt x="644" y="1"/>
                    <a:pt x="609" y="1"/>
                  </a:cubicBezTo>
                  <a:close/>
                </a:path>
              </a:pathLst>
            </a:custGeom>
            <a:solidFill>
              <a:srgbClr val="C4C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-2232983" y="2457377"/>
              <a:ext cx="79762" cy="51239"/>
            </a:xfrm>
            <a:custGeom>
              <a:rect b="b" l="l" r="r" t="t"/>
              <a:pathLst>
                <a:path extrusionOk="0" h="406" w="632">
                  <a:moveTo>
                    <a:pt x="48" y="1"/>
                  </a:moveTo>
                  <a:cubicBezTo>
                    <a:pt x="33" y="1"/>
                    <a:pt x="21" y="8"/>
                    <a:pt x="9" y="20"/>
                  </a:cubicBezTo>
                  <a:cubicBezTo>
                    <a:pt x="0" y="37"/>
                    <a:pt x="9" y="61"/>
                    <a:pt x="25" y="70"/>
                  </a:cubicBezTo>
                  <a:cubicBezTo>
                    <a:pt x="205" y="176"/>
                    <a:pt x="386" y="283"/>
                    <a:pt x="558" y="398"/>
                  </a:cubicBezTo>
                  <a:cubicBezTo>
                    <a:pt x="566" y="398"/>
                    <a:pt x="574" y="406"/>
                    <a:pt x="583" y="406"/>
                  </a:cubicBezTo>
                  <a:cubicBezTo>
                    <a:pt x="615" y="406"/>
                    <a:pt x="632" y="348"/>
                    <a:pt x="599" y="332"/>
                  </a:cubicBezTo>
                  <a:cubicBezTo>
                    <a:pt x="419" y="225"/>
                    <a:pt x="246" y="111"/>
                    <a:pt x="66" y="4"/>
                  </a:cubicBezTo>
                  <a:cubicBezTo>
                    <a:pt x="59" y="2"/>
                    <a:pt x="53" y="1"/>
                    <a:pt x="48" y="1"/>
                  </a:cubicBezTo>
                  <a:close/>
                </a:path>
              </a:pathLst>
            </a:custGeom>
            <a:solidFill>
              <a:srgbClr val="C4CB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9" name="Google Shape;899;p37"/>
            <p:cNvGrpSpPr/>
            <p:nvPr/>
          </p:nvGrpSpPr>
          <p:grpSpPr>
            <a:xfrm>
              <a:off x="-2360325" y="1475882"/>
              <a:ext cx="1477870" cy="1412485"/>
              <a:chOff x="-2360325" y="1475882"/>
              <a:chExt cx="1477870" cy="1412485"/>
            </a:xfrm>
          </p:grpSpPr>
          <p:sp>
            <p:nvSpPr>
              <p:cNvPr id="900" name="Google Shape;900;p37"/>
              <p:cNvSpPr/>
              <p:nvPr/>
            </p:nvSpPr>
            <p:spPr>
              <a:xfrm>
                <a:off x="-1223084" y="1662160"/>
                <a:ext cx="178075" cy="282573"/>
              </a:xfrm>
              <a:custGeom>
                <a:rect b="b" l="l" r="r" t="t"/>
                <a:pathLst>
                  <a:path extrusionOk="0" h="2239" w="1411">
                    <a:moveTo>
                      <a:pt x="706" y="0"/>
                    </a:moveTo>
                    <a:cubicBezTo>
                      <a:pt x="673" y="254"/>
                      <a:pt x="624" y="722"/>
                      <a:pt x="566" y="967"/>
                    </a:cubicBezTo>
                    <a:cubicBezTo>
                      <a:pt x="370" y="1025"/>
                      <a:pt x="288" y="1066"/>
                      <a:pt x="91" y="1140"/>
                    </a:cubicBezTo>
                    <a:cubicBezTo>
                      <a:pt x="74" y="1140"/>
                      <a:pt x="1" y="1148"/>
                      <a:pt x="17" y="1148"/>
                    </a:cubicBezTo>
                    <a:cubicBezTo>
                      <a:pt x="197" y="1205"/>
                      <a:pt x="378" y="1246"/>
                      <a:pt x="566" y="1279"/>
                    </a:cubicBezTo>
                    <a:cubicBezTo>
                      <a:pt x="624" y="1525"/>
                      <a:pt x="657" y="1992"/>
                      <a:pt x="739" y="2238"/>
                    </a:cubicBezTo>
                    <a:cubicBezTo>
                      <a:pt x="788" y="1992"/>
                      <a:pt x="853" y="1517"/>
                      <a:pt x="935" y="1287"/>
                    </a:cubicBezTo>
                    <a:lnTo>
                      <a:pt x="1411" y="1131"/>
                    </a:lnTo>
                    <a:cubicBezTo>
                      <a:pt x="1206" y="1082"/>
                      <a:pt x="1108" y="1033"/>
                      <a:pt x="894" y="992"/>
                    </a:cubicBezTo>
                    <a:cubicBezTo>
                      <a:pt x="837" y="746"/>
                      <a:pt x="763" y="246"/>
                      <a:pt x="7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-1359639" y="1554508"/>
                <a:ext cx="116992" cy="183250"/>
              </a:xfrm>
              <a:custGeom>
                <a:rect b="b" l="l" r="r" t="t"/>
                <a:pathLst>
                  <a:path extrusionOk="0" h="1452" w="927">
                    <a:moveTo>
                      <a:pt x="460" y="0"/>
                    </a:moveTo>
                    <a:cubicBezTo>
                      <a:pt x="443" y="164"/>
                      <a:pt x="410" y="468"/>
                      <a:pt x="369" y="632"/>
                    </a:cubicBezTo>
                    <a:cubicBezTo>
                      <a:pt x="238" y="664"/>
                      <a:pt x="189" y="697"/>
                      <a:pt x="66" y="738"/>
                    </a:cubicBezTo>
                    <a:cubicBezTo>
                      <a:pt x="50" y="738"/>
                      <a:pt x="0" y="746"/>
                      <a:pt x="17" y="746"/>
                    </a:cubicBezTo>
                    <a:cubicBezTo>
                      <a:pt x="132" y="779"/>
                      <a:pt x="246" y="812"/>
                      <a:pt x="369" y="828"/>
                    </a:cubicBezTo>
                    <a:cubicBezTo>
                      <a:pt x="410" y="992"/>
                      <a:pt x="435" y="1296"/>
                      <a:pt x="484" y="1452"/>
                    </a:cubicBezTo>
                    <a:cubicBezTo>
                      <a:pt x="517" y="1296"/>
                      <a:pt x="558" y="992"/>
                      <a:pt x="607" y="837"/>
                    </a:cubicBezTo>
                    <a:lnTo>
                      <a:pt x="927" y="730"/>
                    </a:lnTo>
                    <a:cubicBezTo>
                      <a:pt x="787" y="705"/>
                      <a:pt x="722" y="673"/>
                      <a:pt x="583" y="640"/>
                    </a:cubicBezTo>
                    <a:cubicBezTo>
                      <a:pt x="550" y="484"/>
                      <a:pt x="501" y="156"/>
                      <a:pt x="4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-1291362" y="1885543"/>
                <a:ext cx="65374" cy="103614"/>
              </a:xfrm>
              <a:custGeom>
                <a:rect b="b" l="l" r="r" t="t"/>
                <a:pathLst>
                  <a:path extrusionOk="0" h="821" w="518">
                    <a:moveTo>
                      <a:pt x="255" y="1"/>
                    </a:moveTo>
                    <a:cubicBezTo>
                      <a:pt x="246" y="91"/>
                      <a:pt x="230" y="263"/>
                      <a:pt x="205" y="354"/>
                    </a:cubicBezTo>
                    <a:cubicBezTo>
                      <a:pt x="132" y="370"/>
                      <a:pt x="99" y="395"/>
                      <a:pt x="33" y="419"/>
                    </a:cubicBezTo>
                    <a:lnTo>
                      <a:pt x="1" y="419"/>
                    </a:lnTo>
                    <a:cubicBezTo>
                      <a:pt x="74" y="444"/>
                      <a:pt x="140" y="452"/>
                      <a:pt x="205" y="468"/>
                    </a:cubicBezTo>
                    <a:cubicBezTo>
                      <a:pt x="230" y="559"/>
                      <a:pt x="246" y="731"/>
                      <a:pt x="271" y="821"/>
                    </a:cubicBezTo>
                    <a:cubicBezTo>
                      <a:pt x="287" y="731"/>
                      <a:pt x="312" y="559"/>
                      <a:pt x="345" y="468"/>
                    </a:cubicBezTo>
                    <a:lnTo>
                      <a:pt x="517" y="411"/>
                    </a:lnTo>
                    <a:cubicBezTo>
                      <a:pt x="443" y="395"/>
                      <a:pt x="402" y="378"/>
                      <a:pt x="328" y="362"/>
                    </a:cubicBezTo>
                    <a:cubicBezTo>
                      <a:pt x="304" y="272"/>
                      <a:pt x="279" y="91"/>
                      <a:pt x="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-1596653" y="2677226"/>
                <a:ext cx="65374" cy="103614"/>
              </a:xfrm>
              <a:custGeom>
                <a:rect b="b" l="l" r="r" t="t"/>
                <a:pathLst>
                  <a:path extrusionOk="0" h="821" w="518">
                    <a:moveTo>
                      <a:pt x="255" y="0"/>
                    </a:moveTo>
                    <a:cubicBezTo>
                      <a:pt x="247" y="90"/>
                      <a:pt x="222" y="263"/>
                      <a:pt x="206" y="353"/>
                    </a:cubicBezTo>
                    <a:cubicBezTo>
                      <a:pt x="132" y="377"/>
                      <a:pt x="99" y="394"/>
                      <a:pt x="34" y="418"/>
                    </a:cubicBezTo>
                    <a:lnTo>
                      <a:pt x="1" y="418"/>
                    </a:lnTo>
                    <a:cubicBezTo>
                      <a:pt x="66" y="435"/>
                      <a:pt x="132" y="451"/>
                      <a:pt x="206" y="468"/>
                    </a:cubicBezTo>
                    <a:cubicBezTo>
                      <a:pt x="230" y="558"/>
                      <a:pt x="239" y="730"/>
                      <a:pt x="271" y="820"/>
                    </a:cubicBezTo>
                    <a:cubicBezTo>
                      <a:pt x="288" y="730"/>
                      <a:pt x="312" y="558"/>
                      <a:pt x="345" y="468"/>
                    </a:cubicBezTo>
                    <a:lnTo>
                      <a:pt x="517" y="418"/>
                    </a:lnTo>
                    <a:cubicBezTo>
                      <a:pt x="435" y="394"/>
                      <a:pt x="403" y="386"/>
                      <a:pt x="329" y="361"/>
                    </a:cubicBezTo>
                    <a:cubicBezTo>
                      <a:pt x="304" y="271"/>
                      <a:pt x="280" y="9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7"/>
              <p:cNvSpPr/>
              <p:nvPr/>
            </p:nvSpPr>
            <p:spPr>
              <a:xfrm>
                <a:off x="-2126466" y="2517830"/>
                <a:ext cx="135670" cy="216442"/>
              </a:xfrm>
              <a:custGeom>
                <a:rect b="b" l="l" r="r" t="t"/>
                <a:pathLst>
                  <a:path extrusionOk="0" h="1715" w="1075">
                    <a:moveTo>
                      <a:pt x="534" y="1"/>
                    </a:moveTo>
                    <a:cubicBezTo>
                      <a:pt x="509" y="197"/>
                      <a:pt x="468" y="558"/>
                      <a:pt x="427" y="747"/>
                    </a:cubicBezTo>
                    <a:cubicBezTo>
                      <a:pt x="280" y="788"/>
                      <a:pt x="222" y="829"/>
                      <a:pt x="67" y="878"/>
                    </a:cubicBezTo>
                    <a:cubicBezTo>
                      <a:pt x="58" y="878"/>
                      <a:pt x="1" y="886"/>
                      <a:pt x="9" y="886"/>
                    </a:cubicBezTo>
                    <a:cubicBezTo>
                      <a:pt x="149" y="927"/>
                      <a:pt x="288" y="960"/>
                      <a:pt x="427" y="984"/>
                    </a:cubicBezTo>
                    <a:cubicBezTo>
                      <a:pt x="476" y="1173"/>
                      <a:pt x="501" y="1534"/>
                      <a:pt x="558" y="1714"/>
                    </a:cubicBezTo>
                    <a:cubicBezTo>
                      <a:pt x="599" y="1526"/>
                      <a:pt x="649" y="1173"/>
                      <a:pt x="714" y="984"/>
                    </a:cubicBezTo>
                    <a:lnTo>
                      <a:pt x="1075" y="861"/>
                    </a:lnTo>
                    <a:cubicBezTo>
                      <a:pt x="911" y="829"/>
                      <a:pt x="837" y="796"/>
                      <a:pt x="681" y="763"/>
                    </a:cubicBezTo>
                    <a:cubicBezTo>
                      <a:pt x="632" y="575"/>
                      <a:pt x="575" y="189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7"/>
              <p:cNvSpPr/>
              <p:nvPr/>
            </p:nvSpPr>
            <p:spPr>
              <a:xfrm>
                <a:off x="-2198908" y="2444378"/>
                <a:ext cx="11611" cy="83926"/>
              </a:xfrm>
              <a:custGeom>
                <a:rect b="b" l="l" r="r" t="t"/>
                <a:pathLst>
                  <a:path extrusionOk="0" h="665" w="92">
                    <a:moveTo>
                      <a:pt x="42" y="0"/>
                    </a:moveTo>
                    <a:cubicBezTo>
                      <a:pt x="17" y="0"/>
                      <a:pt x="1" y="17"/>
                      <a:pt x="1" y="33"/>
                    </a:cubicBezTo>
                    <a:cubicBezTo>
                      <a:pt x="1" y="230"/>
                      <a:pt x="9" y="427"/>
                      <a:pt x="17" y="624"/>
                    </a:cubicBezTo>
                    <a:cubicBezTo>
                      <a:pt x="17" y="648"/>
                      <a:pt x="34" y="665"/>
                      <a:pt x="58" y="665"/>
                    </a:cubicBezTo>
                    <a:cubicBezTo>
                      <a:pt x="75" y="656"/>
                      <a:pt x="91" y="640"/>
                      <a:pt x="91" y="624"/>
                    </a:cubicBezTo>
                    <a:cubicBezTo>
                      <a:pt x="83" y="427"/>
                      <a:pt x="75" y="230"/>
                      <a:pt x="75" y="33"/>
                    </a:cubicBezTo>
                    <a:cubicBezTo>
                      <a:pt x="75" y="17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7"/>
              <p:cNvSpPr/>
              <p:nvPr/>
            </p:nvSpPr>
            <p:spPr>
              <a:xfrm>
                <a:off x="-1085394" y="2335716"/>
                <a:ext cx="12494" cy="83926"/>
              </a:xfrm>
              <a:custGeom>
                <a:rect b="b" l="l" r="r" t="t"/>
                <a:pathLst>
                  <a:path extrusionOk="0" h="665" w="99">
                    <a:moveTo>
                      <a:pt x="41" y="1"/>
                    </a:moveTo>
                    <a:cubicBezTo>
                      <a:pt x="17" y="1"/>
                      <a:pt x="0" y="17"/>
                      <a:pt x="0" y="33"/>
                    </a:cubicBezTo>
                    <a:cubicBezTo>
                      <a:pt x="0" y="230"/>
                      <a:pt x="8" y="427"/>
                      <a:pt x="17" y="624"/>
                    </a:cubicBezTo>
                    <a:cubicBezTo>
                      <a:pt x="17" y="648"/>
                      <a:pt x="33" y="665"/>
                      <a:pt x="58" y="665"/>
                    </a:cubicBezTo>
                    <a:cubicBezTo>
                      <a:pt x="74" y="656"/>
                      <a:pt x="99" y="640"/>
                      <a:pt x="90" y="624"/>
                    </a:cubicBezTo>
                    <a:cubicBezTo>
                      <a:pt x="90" y="427"/>
                      <a:pt x="74" y="230"/>
                      <a:pt x="74" y="33"/>
                    </a:cubicBezTo>
                    <a:cubicBezTo>
                      <a:pt x="74" y="17"/>
                      <a:pt x="58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-1122750" y="2347453"/>
                <a:ext cx="82917" cy="57676"/>
              </a:xfrm>
              <a:custGeom>
                <a:rect b="b" l="l" r="r" t="t"/>
                <a:pathLst>
                  <a:path extrusionOk="0" h="457" w="657">
                    <a:moveTo>
                      <a:pt x="621" y="1"/>
                    </a:moveTo>
                    <a:cubicBezTo>
                      <a:pt x="612" y="1"/>
                      <a:pt x="601" y="3"/>
                      <a:pt x="591" y="6"/>
                    </a:cubicBezTo>
                    <a:lnTo>
                      <a:pt x="34" y="383"/>
                    </a:lnTo>
                    <a:cubicBezTo>
                      <a:pt x="1" y="408"/>
                      <a:pt x="17" y="457"/>
                      <a:pt x="50" y="457"/>
                    </a:cubicBezTo>
                    <a:cubicBezTo>
                      <a:pt x="58" y="457"/>
                      <a:pt x="67" y="457"/>
                      <a:pt x="75" y="449"/>
                    </a:cubicBezTo>
                    <a:lnTo>
                      <a:pt x="640" y="72"/>
                    </a:lnTo>
                    <a:cubicBezTo>
                      <a:pt x="657" y="55"/>
                      <a:pt x="657" y="39"/>
                      <a:pt x="649" y="14"/>
                    </a:cubicBezTo>
                    <a:cubicBezTo>
                      <a:pt x="644" y="5"/>
                      <a:pt x="633" y="1"/>
                      <a:pt x="6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-1119595" y="2349851"/>
                <a:ext cx="78752" cy="50103"/>
              </a:xfrm>
              <a:custGeom>
                <a:rect b="b" l="l" r="r" t="t"/>
                <a:pathLst>
                  <a:path extrusionOk="0" h="397" w="624">
                    <a:moveTo>
                      <a:pt x="47" y="0"/>
                    </a:moveTo>
                    <a:cubicBezTo>
                      <a:pt x="30" y="0"/>
                      <a:pt x="15" y="8"/>
                      <a:pt x="9" y="20"/>
                    </a:cubicBezTo>
                    <a:cubicBezTo>
                      <a:pt x="1" y="36"/>
                      <a:pt x="9" y="61"/>
                      <a:pt x="25" y="69"/>
                    </a:cubicBezTo>
                    <a:cubicBezTo>
                      <a:pt x="206" y="176"/>
                      <a:pt x="378" y="290"/>
                      <a:pt x="558" y="397"/>
                    </a:cubicBezTo>
                    <a:lnTo>
                      <a:pt x="583" y="397"/>
                    </a:lnTo>
                    <a:cubicBezTo>
                      <a:pt x="591" y="397"/>
                      <a:pt x="607" y="397"/>
                      <a:pt x="615" y="380"/>
                    </a:cubicBezTo>
                    <a:cubicBezTo>
                      <a:pt x="624" y="364"/>
                      <a:pt x="615" y="339"/>
                      <a:pt x="599" y="331"/>
                    </a:cubicBezTo>
                    <a:cubicBezTo>
                      <a:pt x="419" y="225"/>
                      <a:pt x="238" y="110"/>
                      <a:pt x="66" y="3"/>
                    </a:cubicBezTo>
                    <a:cubicBezTo>
                      <a:pt x="60" y="1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-2183384" y="1854623"/>
                <a:ext cx="12621" cy="83926"/>
              </a:xfrm>
              <a:custGeom>
                <a:rect b="b" l="l" r="r" t="t"/>
                <a:pathLst>
                  <a:path extrusionOk="0" h="665" w="100">
                    <a:moveTo>
                      <a:pt x="42" y="0"/>
                    </a:moveTo>
                    <a:cubicBezTo>
                      <a:pt x="17" y="0"/>
                      <a:pt x="1" y="16"/>
                      <a:pt x="1" y="33"/>
                    </a:cubicBezTo>
                    <a:cubicBezTo>
                      <a:pt x="9" y="230"/>
                      <a:pt x="9" y="426"/>
                      <a:pt x="17" y="623"/>
                    </a:cubicBezTo>
                    <a:cubicBezTo>
                      <a:pt x="17" y="648"/>
                      <a:pt x="34" y="664"/>
                      <a:pt x="58" y="664"/>
                    </a:cubicBezTo>
                    <a:cubicBezTo>
                      <a:pt x="83" y="656"/>
                      <a:pt x="99" y="640"/>
                      <a:pt x="99" y="623"/>
                    </a:cubicBezTo>
                    <a:cubicBezTo>
                      <a:pt x="91" y="426"/>
                      <a:pt x="83" y="230"/>
                      <a:pt x="83" y="33"/>
                    </a:cubicBezTo>
                    <a:cubicBezTo>
                      <a:pt x="83" y="16"/>
                      <a:pt x="58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-2220615" y="1866234"/>
                <a:ext cx="85188" cy="57802"/>
              </a:xfrm>
              <a:custGeom>
                <a:rect b="b" l="l" r="r" t="t"/>
                <a:pathLst>
                  <a:path extrusionOk="0" h="458" w="675">
                    <a:moveTo>
                      <a:pt x="620" y="0"/>
                    </a:moveTo>
                    <a:cubicBezTo>
                      <a:pt x="613" y="0"/>
                      <a:pt x="606" y="2"/>
                      <a:pt x="599" y="6"/>
                    </a:cubicBezTo>
                    <a:lnTo>
                      <a:pt x="34" y="384"/>
                    </a:lnTo>
                    <a:cubicBezTo>
                      <a:pt x="1" y="408"/>
                      <a:pt x="17" y="457"/>
                      <a:pt x="58" y="457"/>
                    </a:cubicBezTo>
                    <a:cubicBezTo>
                      <a:pt x="66" y="457"/>
                      <a:pt x="75" y="449"/>
                      <a:pt x="75" y="449"/>
                    </a:cubicBezTo>
                    <a:lnTo>
                      <a:pt x="640" y="72"/>
                    </a:lnTo>
                    <a:cubicBezTo>
                      <a:pt x="674" y="45"/>
                      <a:pt x="652" y="0"/>
                      <a:pt x="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7"/>
              <p:cNvSpPr/>
              <p:nvPr/>
            </p:nvSpPr>
            <p:spPr>
              <a:xfrm>
                <a:off x="-2217460" y="1867622"/>
                <a:ext cx="78752" cy="51239"/>
              </a:xfrm>
              <a:custGeom>
                <a:rect b="b" l="l" r="r" t="t"/>
                <a:pathLst>
                  <a:path extrusionOk="0" h="406" w="624">
                    <a:moveTo>
                      <a:pt x="52" y="0"/>
                    </a:moveTo>
                    <a:cubicBezTo>
                      <a:pt x="38" y="0"/>
                      <a:pt x="23" y="8"/>
                      <a:pt x="17" y="20"/>
                    </a:cubicBezTo>
                    <a:cubicBezTo>
                      <a:pt x="0" y="36"/>
                      <a:pt x="9" y="61"/>
                      <a:pt x="25" y="69"/>
                    </a:cubicBezTo>
                    <a:cubicBezTo>
                      <a:pt x="205" y="176"/>
                      <a:pt x="386" y="291"/>
                      <a:pt x="566" y="397"/>
                    </a:cubicBezTo>
                    <a:cubicBezTo>
                      <a:pt x="566" y="397"/>
                      <a:pt x="574" y="405"/>
                      <a:pt x="583" y="405"/>
                    </a:cubicBezTo>
                    <a:cubicBezTo>
                      <a:pt x="599" y="405"/>
                      <a:pt x="607" y="397"/>
                      <a:pt x="615" y="381"/>
                    </a:cubicBezTo>
                    <a:cubicBezTo>
                      <a:pt x="624" y="364"/>
                      <a:pt x="624" y="340"/>
                      <a:pt x="599" y="332"/>
                    </a:cubicBezTo>
                    <a:cubicBezTo>
                      <a:pt x="427" y="217"/>
                      <a:pt x="246" y="110"/>
                      <a:pt x="66" y="4"/>
                    </a:cubicBezTo>
                    <a:cubicBezTo>
                      <a:pt x="62" y="1"/>
                      <a:pt x="57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>
                <a:off x="-1851211" y="1641463"/>
                <a:ext cx="12621" cy="83926"/>
              </a:xfrm>
              <a:custGeom>
                <a:rect b="b" l="l" r="r" t="t"/>
                <a:pathLst>
                  <a:path extrusionOk="0" h="665" w="100">
                    <a:moveTo>
                      <a:pt x="42" y="0"/>
                    </a:moveTo>
                    <a:cubicBezTo>
                      <a:pt x="17" y="0"/>
                      <a:pt x="1" y="16"/>
                      <a:pt x="9" y="41"/>
                    </a:cubicBezTo>
                    <a:cubicBezTo>
                      <a:pt x="9" y="238"/>
                      <a:pt x="17" y="435"/>
                      <a:pt x="25" y="631"/>
                    </a:cubicBezTo>
                    <a:cubicBezTo>
                      <a:pt x="25" y="648"/>
                      <a:pt x="34" y="664"/>
                      <a:pt x="58" y="664"/>
                    </a:cubicBezTo>
                    <a:cubicBezTo>
                      <a:pt x="83" y="664"/>
                      <a:pt x="99" y="648"/>
                      <a:pt x="99" y="623"/>
                    </a:cubicBezTo>
                    <a:cubicBezTo>
                      <a:pt x="91" y="426"/>
                      <a:pt x="83" y="230"/>
                      <a:pt x="83" y="41"/>
                    </a:cubicBezTo>
                    <a:cubicBezTo>
                      <a:pt x="83" y="16"/>
                      <a:pt x="66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-1887432" y="1653200"/>
                <a:ext cx="81907" cy="57676"/>
              </a:xfrm>
              <a:custGeom>
                <a:rect b="b" l="l" r="r" t="t"/>
                <a:pathLst>
                  <a:path extrusionOk="0" h="457" w="649">
                    <a:moveTo>
                      <a:pt x="614" y="0"/>
                    </a:moveTo>
                    <a:cubicBezTo>
                      <a:pt x="606" y="0"/>
                      <a:pt x="598" y="2"/>
                      <a:pt x="591" y="5"/>
                    </a:cubicBezTo>
                    <a:lnTo>
                      <a:pt x="25" y="383"/>
                    </a:lnTo>
                    <a:cubicBezTo>
                      <a:pt x="9" y="399"/>
                      <a:pt x="1" y="424"/>
                      <a:pt x="17" y="440"/>
                    </a:cubicBezTo>
                    <a:cubicBezTo>
                      <a:pt x="17" y="448"/>
                      <a:pt x="34" y="456"/>
                      <a:pt x="42" y="456"/>
                    </a:cubicBezTo>
                    <a:cubicBezTo>
                      <a:pt x="50" y="456"/>
                      <a:pt x="58" y="456"/>
                      <a:pt x="66" y="448"/>
                    </a:cubicBezTo>
                    <a:lnTo>
                      <a:pt x="632" y="71"/>
                    </a:lnTo>
                    <a:cubicBezTo>
                      <a:pt x="649" y="55"/>
                      <a:pt x="649" y="30"/>
                      <a:pt x="640" y="14"/>
                    </a:cubicBezTo>
                    <a:cubicBezTo>
                      <a:pt x="636" y="4"/>
                      <a:pt x="625" y="0"/>
                      <a:pt x="6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-1886548" y="1654967"/>
                <a:ext cx="81024" cy="50734"/>
              </a:xfrm>
              <a:custGeom>
                <a:rect b="b" l="l" r="r" t="t"/>
                <a:pathLst>
                  <a:path extrusionOk="0" h="402" w="642">
                    <a:moveTo>
                      <a:pt x="56" y="0"/>
                    </a:moveTo>
                    <a:cubicBezTo>
                      <a:pt x="24" y="0"/>
                      <a:pt x="1" y="60"/>
                      <a:pt x="35" y="73"/>
                    </a:cubicBezTo>
                    <a:cubicBezTo>
                      <a:pt x="215" y="180"/>
                      <a:pt x="396" y="287"/>
                      <a:pt x="568" y="393"/>
                    </a:cubicBezTo>
                    <a:cubicBezTo>
                      <a:pt x="576" y="401"/>
                      <a:pt x="584" y="401"/>
                      <a:pt x="592" y="401"/>
                    </a:cubicBezTo>
                    <a:cubicBezTo>
                      <a:pt x="625" y="401"/>
                      <a:pt x="642" y="352"/>
                      <a:pt x="609" y="328"/>
                    </a:cubicBezTo>
                    <a:cubicBezTo>
                      <a:pt x="428" y="221"/>
                      <a:pt x="256" y="114"/>
                      <a:pt x="76" y="8"/>
                    </a:cubicBezTo>
                    <a:cubicBezTo>
                      <a:pt x="69" y="2"/>
                      <a:pt x="62" y="0"/>
                      <a:pt x="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-2200927" y="2442359"/>
                <a:ext cx="15649" cy="86955"/>
              </a:xfrm>
              <a:custGeom>
                <a:rect b="b" l="l" r="r" t="t"/>
                <a:pathLst>
                  <a:path extrusionOk="0" h="689" w="124">
                    <a:moveTo>
                      <a:pt x="58" y="0"/>
                    </a:moveTo>
                    <a:cubicBezTo>
                      <a:pt x="25" y="0"/>
                      <a:pt x="1" y="25"/>
                      <a:pt x="1" y="57"/>
                    </a:cubicBezTo>
                    <a:cubicBezTo>
                      <a:pt x="9" y="246"/>
                      <a:pt x="17" y="443"/>
                      <a:pt x="17" y="640"/>
                    </a:cubicBezTo>
                    <a:cubicBezTo>
                      <a:pt x="25" y="664"/>
                      <a:pt x="42" y="689"/>
                      <a:pt x="74" y="689"/>
                    </a:cubicBezTo>
                    <a:cubicBezTo>
                      <a:pt x="99" y="689"/>
                      <a:pt x="124" y="664"/>
                      <a:pt x="124" y="640"/>
                    </a:cubicBezTo>
                    <a:cubicBezTo>
                      <a:pt x="115" y="443"/>
                      <a:pt x="107" y="246"/>
                      <a:pt x="107" y="49"/>
                    </a:cubicBezTo>
                    <a:cubicBezTo>
                      <a:pt x="107" y="25"/>
                      <a:pt x="83" y="0"/>
                      <a:pt x="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-2237148" y="2454096"/>
                <a:ext cx="86072" cy="60705"/>
              </a:xfrm>
              <a:custGeom>
                <a:rect b="b" l="l" r="r" t="t"/>
                <a:pathLst>
                  <a:path extrusionOk="0" h="481" w="682">
                    <a:moveTo>
                      <a:pt x="622" y="1"/>
                    </a:moveTo>
                    <a:cubicBezTo>
                      <a:pt x="613" y="1"/>
                      <a:pt x="605" y="2"/>
                      <a:pt x="599" y="5"/>
                    </a:cubicBezTo>
                    <a:lnTo>
                      <a:pt x="33" y="391"/>
                    </a:lnTo>
                    <a:cubicBezTo>
                      <a:pt x="9" y="407"/>
                      <a:pt x="1" y="440"/>
                      <a:pt x="17" y="456"/>
                    </a:cubicBezTo>
                    <a:cubicBezTo>
                      <a:pt x="25" y="473"/>
                      <a:pt x="42" y="481"/>
                      <a:pt x="58" y="481"/>
                    </a:cubicBezTo>
                    <a:cubicBezTo>
                      <a:pt x="66" y="481"/>
                      <a:pt x="83" y="481"/>
                      <a:pt x="91" y="473"/>
                    </a:cubicBezTo>
                    <a:lnTo>
                      <a:pt x="657" y="96"/>
                    </a:lnTo>
                    <a:cubicBezTo>
                      <a:pt x="673" y="79"/>
                      <a:pt x="681" y="46"/>
                      <a:pt x="665" y="22"/>
                    </a:cubicBezTo>
                    <a:cubicBezTo>
                      <a:pt x="654" y="6"/>
                      <a:pt x="637" y="1"/>
                      <a:pt x="6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-2236896" y="2455484"/>
                <a:ext cx="85819" cy="54142"/>
              </a:xfrm>
              <a:custGeom>
                <a:rect b="b" l="l" r="r" t="t"/>
                <a:pathLst>
                  <a:path extrusionOk="0" h="429" w="680">
                    <a:moveTo>
                      <a:pt x="72" y="0"/>
                    </a:moveTo>
                    <a:cubicBezTo>
                      <a:pt x="25" y="0"/>
                      <a:pt x="1" y="67"/>
                      <a:pt x="48" y="101"/>
                    </a:cubicBezTo>
                    <a:cubicBezTo>
                      <a:pt x="228" y="208"/>
                      <a:pt x="409" y="314"/>
                      <a:pt x="581" y="421"/>
                    </a:cubicBezTo>
                    <a:cubicBezTo>
                      <a:pt x="589" y="429"/>
                      <a:pt x="597" y="429"/>
                      <a:pt x="614" y="429"/>
                    </a:cubicBezTo>
                    <a:cubicBezTo>
                      <a:pt x="663" y="429"/>
                      <a:pt x="679" y="363"/>
                      <a:pt x="638" y="339"/>
                    </a:cubicBezTo>
                    <a:cubicBezTo>
                      <a:pt x="458" y="224"/>
                      <a:pt x="277" y="117"/>
                      <a:pt x="105" y="11"/>
                    </a:cubicBezTo>
                    <a:cubicBezTo>
                      <a:pt x="94" y="4"/>
                      <a:pt x="82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-988215" y="1851468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8" y="115"/>
                      <a:pt x="148" y="9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-956159" y="2314009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9" y="115"/>
                      <a:pt x="149" y="9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-2072576" y="1848313"/>
                <a:ext cx="18678" cy="15649"/>
              </a:xfrm>
              <a:custGeom>
                <a:rect b="b" l="l" r="r" t="t"/>
                <a:pathLst>
                  <a:path extrusionOk="0" h="124" w="148">
                    <a:moveTo>
                      <a:pt x="74" y="1"/>
                    </a:moveTo>
                    <a:cubicBezTo>
                      <a:pt x="0" y="9"/>
                      <a:pt x="0" y="116"/>
                      <a:pt x="74" y="124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-1999124" y="1598932"/>
                <a:ext cx="19814" cy="16785"/>
              </a:xfrm>
              <a:custGeom>
                <a:rect b="b" l="l" r="r" t="t"/>
                <a:pathLst>
                  <a:path extrusionOk="0" h="133" w="157">
                    <a:moveTo>
                      <a:pt x="82" y="1"/>
                    </a:moveTo>
                    <a:cubicBezTo>
                      <a:pt x="0" y="9"/>
                      <a:pt x="0" y="124"/>
                      <a:pt x="82" y="132"/>
                    </a:cubicBezTo>
                    <a:cubicBezTo>
                      <a:pt x="156" y="124"/>
                      <a:pt x="156" y="9"/>
                      <a:pt x="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-1479661" y="1503773"/>
                <a:ext cx="18678" cy="16659"/>
              </a:xfrm>
              <a:custGeom>
                <a:rect b="b" l="l" r="r" t="t"/>
                <a:pathLst>
                  <a:path extrusionOk="0" h="132" w="148">
                    <a:moveTo>
                      <a:pt x="74" y="1"/>
                    </a:moveTo>
                    <a:cubicBezTo>
                      <a:pt x="0" y="9"/>
                      <a:pt x="0" y="124"/>
                      <a:pt x="74" y="132"/>
                    </a:cubicBezTo>
                    <a:cubicBezTo>
                      <a:pt x="148" y="124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-2315774" y="2346065"/>
                <a:ext cx="18805" cy="15649"/>
              </a:xfrm>
              <a:custGeom>
                <a:rect b="b" l="l" r="r" t="t"/>
                <a:pathLst>
                  <a:path extrusionOk="0" h="124" w="149">
                    <a:moveTo>
                      <a:pt x="74" y="1"/>
                    </a:moveTo>
                    <a:cubicBezTo>
                      <a:pt x="1" y="9"/>
                      <a:pt x="1" y="115"/>
                      <a:pt x="74" y="124"/>
                    </a:cubicBezTo>
                    <a:cubicBezTo>
                      <a:pt x="148" y="115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-1506542" y="2541682"/>
                <a:ext cx="19688" cy="15649"/>
              </a:xfrm>
              <a:custGeom>
                <a:rect b="b" l="l" r="r" t="t"/>
                <a:pathLst>
                  <a:path extrusionOk="0" h="124" w="156">
                    <a:moveTo>
                      <a:pt x="74" y="0"/>
                    </a:moveTo>
                    <a:cubicBezTo>
                      <a:pt x="0" y="8"/>
                      <a:pt x="0" y="115"/>
                      <a:pt x="74" y="123"/>
                    </a:cubicBezTo>
                    <a:cubicBezTo>
                      <a:pt x="156" y="115"/>
                      <a:pt x="156" y="8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-1484835" y="2488929"/>
                <a:ext cx="18678" cy="15523"/>
              </a:xfrm>
              <a:custGeom>
                <a:rect b="b" l="l" r="r" t="t"/>
                <a:pathLst>
                  <a:path extrusionOk="0" h="123" w="148">
                    <a:moveTo>
                      <a:pt x="74" y="0"/>
                    </a:moveTo>
                    <a:cubicBezTo>
                      <a:pt x="0" y="8"/>
                      <a:pt x="0" y="115"/>
                      <a:pt x="74" y="123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-1379327" y="2467095"/>
                <a:ext cx="18805" cy="16785"/>
              </a:xfrm>
              <a:custGeom>
                <a:rect b="b" l="l" r="r" t="t"/>
                <a:pathLst>
                  <a:path extrusionOk="0" h="133" w="149">
                    <a:moveTo>
                      <a:pt x="74" y="1"/>
                    </a:moveTo>
                    <a:cubicBezTo>
                      <a:pt x="1" y="17"/>
                      <a:pt x="1" y="124"/>
                      <a:pt x="74" y="132"/>
                    </a:cubicBezTo>
                    <a:cubicBezTo>
                      <a:pt x="148" y="124"/>
                      <a:pt x="148" y="17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-1442430" y="2737174"/>
                <a:ext cx="18805" cy="16659"/>
              </a:xfrm>
              <a:custGeom>
                <a:rect b="b" l="l" r="r" t="t"/>
                <a:pathLst>
                  <a:path extrusionOk="0" h="132" w="149">
                    <a:moveTo>
                      <a:pt x="74" y="1"/>
                    </a:moveTo>
                    <a:cubicBezTo>
                      <a:pt x="0" y="9"/>
                      <a:pt x="0" y="116"/>
                      <a:pt x="74" y="132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-1961893" y="2043930"/>
                <a:ext cx="18805" cy="16659"/>
              </a:xfrm>
              <a:custGeom>
                <a:rect b="b" l="l" r="r" t="t"/>
                <a:pathLst>
                  <a:path extrusionOk="0" h="132" w="149">
                    <a:moveTo>
                      <a:pt x="83" y="0"/>
                    </a:moveTo>
                    <a:cubicBezTo>
                      <a:pt x="1" y="9"/>
                      <a:pt x="1" y="115"/>
                      <a:pt x="83" y="132"/>
                    </a:cubicBezTo>
                    <a:cubicBezTo>
                      <a:pt x="148" y="115"/>
                      <a:pt x="148" y="17"/>
                      <a:pt x="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-1538725" y="1583409"/>
                <a:ext cx="19814" cy="16785"/>
              </a:xfrm>
              <a:custGeom>
                <a:rect b="b" l="l" r="r" t="t"/>
                <a:pathLst>
                  <a:path extrusionOk="0" h="133" w="157">
                    <a:moveTo>
                      <a:pt x="83" y="1"/>
                    </a:moveTo>
                    <a:cubicBezTo>
                      <a:pt x="1" y="9"/>
                      <a:pt x="1" y="116"/>
                      <a:pt x="83" y="132"/>
                    </a:cubicBezTo>
                    <a:cubicBezTo>
                      <a:pt x="157" y="116"/>
                      <a:pt x="157" y="9"/>
                      <a:pt x="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-1920498" y="2814790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2" y="1"/>
                    </a:moveTo>
                    <a:cubicBezTo>
                      <a:pt x="1" y="9"/>
                      <a:pt x="1" y="66"/>
                      <a:pt x="42" y="74"/>
                    </a:cubicBezTo>
                    <a:cubicBezTo>
                      <a:pt x="91" y="66"/>
                      <a:pt x="91" y="9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-1878093" y="2772385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2" y="1"/>
                    </a:moveTo>
                    <a:cubicBezTo>
                      <a:pt x="1" y="9"/>
                      <a:pt x="1" y="66"/>
                      <a:pt x="42" y="74"/>
                    </a:cubicBezTo>
                    <a:cubicBezTo>
                      <a:pt x="91" y="66"/>
                      <a:pt x="91" y="9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-1941195" y="2687575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2" y="0"/>
                    </a:moveTo>
                    <a:cubicBezTo>
                      <a:pt x="1" y="8"/>
                      <a:pt x="1" y="74"/>
                      <a:pt x="42" y="74"/>
                    </a:cubicBezTo>
                    <a:cubicBezTo>
                      <a:pt x="83" y="74"/>
                      <a:pt x="83" y="8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-1655592" y="2692750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1" y="0"/>
                    </a:moveTo>
                    <a:cubicBezTo>
                      <a:pt x="0" y="8"/>
                      <a:pt x="0" y="74"/>
                      <a:pt x="41" y="74"/>
                    </a:cubicBezTo>
                    <a:cubicBezTo>
                      <a:pt x="82" y="74"/>
                      <a:pt x="82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-1793156" y="1814237"/>
                <a:ext cx="10349" cy="10475"/>
              </a:xfrm>
              <a:custGeom>
                <a:rect b="b" l="l" r="r" t="t"/>
                <a:pathLst>
                  <a:path extrusionOk="0" h="83" w="82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82" y="74"/>
                      <a:pt x="82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-2010482" y="2021213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90" y="74"/>
                      <a:pt x="90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-1772584" y="2227054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1"/>
                    </a:moveTo>
                    <a:cubicBezTo>
                      <a:pt x="1" y="9"/>
                      <a:pt x="1" y="74"/>
                      <a:pt x="50" y="74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-2258856" y="2305679"/>
                <a:ext cx="10475" cy="10475"/>
              </a:xfrm>
              <a:custGeom>
                <a:rect b="b" l="l" r="r" t="t"/>
                <a:pathLst>
                  <a:path extrusionOk="0" h="83" w="83">
                    <a:moveTo>
                      <a:pt x="41" y="1"/>
                    </a:moveTo>
                    <a:cubicBezTo>
                      <a:pt x="0" y="9"/>
                      <a:pt x="0" y="75"/>
                      <a:pt x="41" y="83"/>
                    </a:cubicBezTo>
                    <a:cubicBezTo>
                      <a:pt x="82" y="75"/>
                      <a:pt x="82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-2312619" y="2072957"/>
                <a:ext cx="11485" cy="10349"/>
              </a:xfrm>
              <a:custGeom>
                <a:rect b="b" l="l" r="r" t="t"/>
                <a:pathLst>
                  <a:path extrusionOk="0" h="82" w="91">
                    <a:moveTo>
                      <a:pt x="49" y="0"/>
                    </a:moveTo>
                    <a:cubicBezTo>
                      <a:pt x="0" y="8"/>
                      <a:pt x="0" y="74"/>
                      <a:pt x="49" y="82"/>
                    </a:cubicBezTo>
                    <a:cubicBezTo>
                      <a:pt x="90" y="74"/>
                      <a:pt x="90" y="8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-2317794" y="2026388"/>
                <a:ext cx="11485" cy="9339"/>
              </a:xfrm>
              <a:custGeom>
                <a:rect b="b" l="l" r="r" t="t"/>
                <a:pathLst>
                  <a:path extrusionOk="0" h="74" w="91">
                    <a:moveTo>
                      <a:pt x="49" y="0"/>
                    </a:moveTo>
                    <a:cubicBezTo>
                      <a:pt x="0" y="0"/>
                      <a:pt x="0" y="66"/>
                      <a:pt x="49" y="74"/>
                    </a:cubicBezTo>
                    <a:cubicBezTo>
                      <a:pt x="90" y="66"/>
                      <a:pt x="90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-2360325" y="2131895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0"/>
                    </a:moveTo>
                    <a:cubicBezTo>
                      <a:pt x="1" y="9"/>
                      <a:pt x="1" y="66"/>
                      <a:pt x="50" y="74"/>
                    </a:cubicBezTo>
                    <a:cubicBezTo>
                      <a:pt x="91" y="66"/>
                      <a:pt x="91" y="9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-2116117" y="1655850"/>
                <a:ext cx="10475" cy="9465"/>
              </a:xfrm>
              <a:custGeom>
                <a:rect b="b" l="l" r="r" t="t"/>
                <a:pathLst>
                  <a:path extrusionOk="0" h="75" w="83">
                    <a:moveTo>
                      <a:pt x="42" y="1"/>
                    </a:moveTo>
                    <a:cubicBezTo>
                      <a:pt x="1" y="1"/>
                      <a:pt x="1" y="66"/>
                      <a:pt x="42" y="75"/>
                    </a:cubicBezTo>
                    <a:cubicBezTo>
                      <a:pt x="83" y="66"/>
                      <a:pt x="83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-2058062" y="1644492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1"/>
                    </a:moveTo>
                    <a:cubicBezTo>
                      <a:pt x="0" y="9"/>
                      <a:pt x="0" y="74"/>
                      <a:pt x="41" y="83"/>
                    </a:cubicBezTo>
                    <a:cubicBezTo>
                      <a:pt x="90" y="74"/>
                      <a:pt x="90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-2052888" y="1703429"/>
                <a:ext cx="11485" cy="9465"/>
              </a:xfrm>
              <a:custGeom>
                <a:rect b="b" l="l" r="r" t="t"/>
                <a:pathLst>
                  <a:path extrusionOk="0" h="75" w="91">
                    <a:moveTo>
                      <a:pt x="41" y="1"/>
                    </a:moveTo>
                    <a:cubicBezTo>
                      <a:pt x="0" y="1"/>
                      <a:pt x="0" y="67"/>
                      <a:pt x="41" y="75"/>
                    </a:cubicBezTo>
                    <a:cubicBezTo>
                      <a:pt x="90" y="67"/>
                      <a:pt x="90" y="1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-1602838" y="1475882"/>
                <a:ext cx="10475" cy="9339"/>
              </a:xfrm>
              <a:custGeom>
                <a:rect b="b" l="l" r="r" t="t"/>
                <a:pathLst>
                  <a:path extrusionOk="0" h="74" w="83">
                    <a:moveTo>
                      <a:pt x="42" y="0"/>
                    </a:moveTo>
                    <a:cubicBezTo>
                      <a:pt x="1" y="0"/>
                      <a:pt x="1" y="66"/>
                      <a:pt x="42" y="74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-941645" y="1919745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50" y="1"/>
                    </a:moveTo>
                    <a:cubicBezTo>
                      <a:pt x="1" y="9"/>
                      <a:pt x="1" y="74"/>
                      <a:pt x="50" y="83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-894065" y="2216705"/>
                <a:ext cx="11611" cy="9465"/>
              </a:xfrm>
              <a:custGeom>
                <a:rect b="b" l="l" r="r" t="t"/>
                <a:pathLst>
                  <a:path extrusionOk="0" h="75" w="92">
                    <a:moveTo>
                      <a:pt x="50" y="1"/>
                    </a:moveTo>
                    <a:cubicBezTo>
                      <a:pt x="1" y="9"/>
                      <a:pt x="1" y="66"/>
                      <a:pt x="50" y="74"/>
                    </a:cubicBezTo>
                    <a:cubicBezTo>
                      <a:pt x="91" y="66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-1407218" y="2385441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0"/>
                    </a:moveTo>
                    <a:cubicBezTo>
                      <a:pt x="0" y="8"/>
                      <a:pt x="0" y="74"/>
                      <a:pt x="41" y="82"/>
                    </a:cubicBezTo>
                    <a:cubicBezTo>
                      <a:pt x="90" y="74"/>
                      <a:pt x="90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-1259305" y="2512655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50" y="1"/>
                    </a:moveTo>
                    <a:cubicBezTo>
                      <a:pt x="1" y="9"/>
                      <a:pt x="1" y="74"/>
                      <a:pt x="50" y="83"/>
                    </a:cubicBezTo>
                    <a:cubicBezTo>
                      <a:pt x="91" y="74"/>
                      <a:pt x="91" y="9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-1640068" y="2877892"/>
                <a:ext cx="11485" cy="10475"/>
              </a:xfrm>
              <a:custGeom>
                <a:rect b="b" l="l" r="r" t="t"/>
                <a:pathLst>
                  <a:path extrusionOk="0" h="83" w="91">
                    <a:moveTo>
                      <a:pt x="41" y="1"/>
                    </a:moveTo>
                    <a:cubicBezTo>
                      <a:pt x="0" y="9"/>
                      <a:pt x="0" y="75"/>
                      <a:pt x="41" y="83"/>
                    </a:cubicBezTo>
                    <a:cubicBezTo>
                      <a:pt x="91" y="75"/>
                      <a:pt x="91" y="9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-1968077" y="1761484"/>
                <a:ext cx="11485" cy="9339"/>
              </a:xfrm>
              <a:custGeom>
                <a:rect b="b" l="l" r="r" t="t"/>
                <a:pathLst>
                  <a:path extrusionOk="0" h="74" w="91">
                    <a:moveTo>
                      <a:pt x="41" y="0"/>
                    </a:moveTo>
                    <a:cubicBezTo>
                      <a:pt x="0" y="8"/>
                      <a:pt x="0" y="66"/>
                      <a:pt x="41" y="74"/>
                    </a:cubicBezTo>
                    <a:cubicBezTo>
                      <a:pt x="91" y="66"/>
                      <a:pt x="91" y="8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-1788108" y="1565866"/>
                <a:ext cx="10475" cy="9465"/>
              </a:xfrm>
              <a:custGeom>
                <a:rect b="b" l="l" r="r" t="t"/>
                <a:pathLst>
                  <a:path extrusionOk="0" h="75" w="83">
                    <a:moveTo>
                      <a:pt x="42" y="0"/>
                    </a:moveTo>
                    <a:cubicBezTo>
                      <a:pt x="1" y="0"/>
                      <a:pt x="1" y="66"/>
                      <a:pt x="42" y="74"/>
                    </a:cubicBezTo>
                    <a:cubicBezTo>
                      <a:pt x="83" y="66"/>
                      <a:pt x="83" y="0"/>
                      <a:pt x="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2" name="Google Shape;952;p37"/>
            <p:cNvSpPr/>
            <p:nvPr/>
          </p:nvSpPr>
          <p:spPr>
            <a:xfrm>
              <a:off x="-1274829" y="2295078"/>
              <a:ext cx="591018" cy="741328"/>
            </a:xfrm>
            <a:custGeom>
              <a:rect b="b" l="l" r="r" t="t"/>
              <a:pathLst>
                <a:path extrusionOk="0" h="5874" w="4683">
                  <a:moveTo>
                    <a:pt x="4384" y="1"/>
                  </a:moveTo>
                  <a:cubicBezTo>
                    <a:pt x="4307" y="1"/>
                    <a:pt x="4231" y="15"/>
                    <a:pt x="4158" y="44"/>
                  </a:cubicBezTo>
                  <a:cubicBezTo>
                    <a:pt x="4010" y="101"/>
                    <a:pt x="3871" y="175"/>
                    <a:pt x="3748" y="282"/>
                  </a:cubicBezTo>
                  <a:cubicBezTo>
                    <a:pt x="3157" y="733"/>
                    <a:pt x="2682" y="1323"/>
                    <a:pt x="2214" y="1905"/>
                  </a:cubicBezTo>
                  <a:cubicBezTo>
                    <a:pt x="1944" y="2323"/>
                    <a:pt x="1706" y="2799"/>
                    <a:pt x="1706" y="2799"/>
                  </a:cubicBezTo>
                  <a:cubicBezTo>
                    <a:pt x="1501" y="3184"/>
                    <a:pt x="1313" y="3586"/>
                    <a:pt x="1157" y="3996"/>
                  </a:cubicBezTo>
                  <a:cubicBezTo>
                    <a:pt x="1108" y="4192"/>
                    <a:pt x="1009" y="4365"/>
                    <a:pt x="878" y="4512"/>
                  </a:cubicBezTo>
                  <a:cubicBezTo>
                    <a:pt x="673" y="4709"/>
                    <a:pt x="247" y="4848"/>
                    <a:pt x="1" y="4971"/>
                  </a:cubicBezTo>
                  <a:lnTo>
                    <a:pt x="1436" y="5873"/>
                  </a:lnTo>
                  <a:cubicBezTo>
                    <a:pt x="1731" y="5791"/>
                    <a:pt x="1895" y="5488"/>
                    <a:pt x="2026" y="5209"/>
                  </a:cubicBezTo>
                  <a:lnTo>
                    <a:pt x="3018" y="3102"/>
                  </a:lnTo>
                  <a:cubicBezTo>
                    <a:pt x="3461" y="2159"/>
                    <a:pt x="3903" y="1216"/>
                    <a:pt x="4527" y="388"/>
                  </a:cubicBezTo>
                  <a:cubicBezTo>
                    <a:pt x="4600" y="290"/>
                    <a:pt x="4682" y="142"/>
                    <a:pt x="4617" y="44"/>
                  </a:cubicBezTo>
                  <a:cubicBezTo>
                    <a:pt x="4539" y="15"/>
                    <a:pt x="4461" y="1"/>
                    <a:pt x="4384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-1277857" y="2288137"/>
              <a:ext cx="601241" cy="754453"/>
            </a:xfrm>
            <a:custGeom>
              <a:rect b="b" l="l" r="r" t="t"/>
              <a:pathLst>
                <a:path extrusionOk="0" h="5978" w="4764">
                  <a:moveTo>
                    <a:pt x="4410" y="0"/>
                  </a:moveTo>
                  <a:cubicBezTo>
                    <a:pt x="4325" y="0"/>
                    <a:pt x="4239" y="17"/>
                    <a:pt x="4157" y="50"/>
                  </a:cubicBezTo>
                  <a:cubicBezTo>
                    <a:pt x="4009" y="107"/>
                    <a:pt x="3870" y="189"/>
                    <a:pt x="3747" y="296"/>
                  </a:cubicBezTo>
                  <a:cubicBezTo>
                    <a:pt x="3140" y="755"/>
                    <a:pt x="2657" y="1353"/>
                    <a:pt x="2189" y="1935"/>
                  </a:cubicBezTo>
                  <a:cubicBezTo>
                    <a:pt x="1927" y="2345"/>
                    <a:pt x="1681" y="2829"/>
                    <a:pt x="1681" y="2829"/>
                  </a:cubicBezTo>
                  <a:cubicBezTo>
                    <a:pt x="1468" y="3214"/>
                    <a:pt x="1287" y="3616"/>
                    <a:pt x="1132" y="4034"/>
                  </a:cubicBezTo>
                  <a:lnTo>
                    <a:pt x="1123" y="4059"/>
                  </a:lnTo>
                  <a:cubicBezTo>
                    <a:pt x="1074" y="4231"/>
                    <a:pt x="984" y="4395"/>
                    <a:pt x="861" y="4526"/>
                  </a:cubicBezTo>
                  <a:cubicBezTo>
                    <a:pt x="730" y="4657"/>
                    <a:pt x="484" y="4764"/>
                    <a:pt x="271" y="4854"/>
                  </a:cubicBezTo>
                  <a:cubicBezTo>
                    <a:pt x="172" y="4895"/>
                    <a:pt x="74" y="4936"/>
                    <a:pt x="0" y="4977"/>
                  </a:cubicBezTo>
                  <a:lnTo>
                    <a:pt x="49" y="5067"/>
                  </a:lnTo>
                  <a:cubicBezTo>
                    <a:pt x="123" y="5035"/>
                    <a:pt x="213" y="4994"/>
                    <a:pt x="312" y="4953"/>
                  </a:cubicBezTo>
                  <a:cubicBezTo>
                    <a:pt x="533" y="4854"/>
                    <a:pt x="787" y="4748"/>
                    <a:pt x="935" y="4608"/>
                  </a:cubicBezTo>
                  <a:cubicBezTo>
                    <a:pt x="1066" y="4461"/>
                    <a:pt x="1164" y="4280"/>
                    <a:pt x="1222" y="4092"/>
                  </a:cubicBezTo>
                  <a:lnTo>
                    <a:pt x="1230" y="4067"/>
                  </a:lnTo>
                  <a:cubicBezTo>
                    <a:pt x="1378" y="3657"/>
                    <a:pt x="1566" y="3255"/>
                    <a:pt x="1771" y="2870"/>
                  </a:cubicBezTo>
                  <a:cubicBezTo>
                    <a:pt x="1779" y="2870"/>
                    <a:pt x="2009" y="2403"/>
                    <a:pt x="2271" y="1993"/>
                  </a:cubicBezTo>
                  <a:cubicBezTo>
                    <a:pt x="2739" y="1419"/>
                    <a:pt x="3214" y="828"/>
                    <a:pt x="3804" y="369"/>
                  </a:cubicBezTo>
                  <a:cubicBezTo>
                    <a:pt x="3919" y="271"/>
                    <a:pt x="4050" y="197"/>
                    <a:pt x="4198" y="140"/>
                  </a:cubicBezTo>
                  <a:cubicBezTo>
                    <a:pt x="4269" y="113"/>
                    <a:pt x="4342" y="99"/>
                    <a:pt x="4417" y="99"/>
                  </a:cubicBezTo>
                  <a:cubicBezTo>
                    <a:pt x="4480" y="99"/>
                    <a:pt x="4544" y="109"/>
                    <a:pt x="4608" y="132"/>
                  </a:cubicBezTo>
                  <a:cubicBezTo>
                    <a:pt x="4649" y="222"/>
                    <a:pt x="4551" y="369"/>
                    <a:pt x="4518" y="410"/>
                  </a:cubicBezTo>
                  <a:cubicBezTo>
                    <a:pt x="3886" y="1247"/>
                    <a:pt x="3435" y="2206"/>
                    <a:pt x="3001" y="3132"/>
                  </a:cubicBezTo>
                  <a:lnTo>
                    <a:pt x="2001" y="5240"/>
                  </a:lnTo>
                  <a:cubicBezTo>
                    <a:pt x="1878" y="5510"/>
                    <a:pt x="1722" y="5797"/>
                    <a:pt x="1451" y="5879"/>
                  </a:cubicBezTo>
                  <a:lnTo>
                    <a:pt x="1476" y="5977"/>
                  </a:lnTo>
                  <a:cubicBezTo>
                    <a:pt x="1787" y="5887"/>
                    <a:pt x="1960" y="5576"/>
                    <a:pt x="2091" y="5289"/>
                  </a:cubicBezTo>
                  <a:lnTo>
                    <a:pt x="3091" y="3173"/>
                  </a:lnTo>
                  <a:cubicBezTo>
                    <a:pt x="3526" y="2255"/>
                    <a:pt x="3968" y="1304"/>
                    <a:pt x="4592" y="476"/>
                  </a:cubicBezTo>
                  <a:cubicBezTo>
                    <a:pt x="4665" y="378"/>
                    <a:pt x="4764" y="197"/>
                    <a:pt x="4682" y="66"/>
                  </a:cubicBezTo>
                  <a:lnTo>
                    <a:pt x="4674" y="50"/>
                  </a:lnTo>
                  <a:lnTo>
                    <a:pt x="4657" y="50"/>
                  </a:lnTo>
                  <a:cubicBezTo>
                    <a:pt x="4579" y="17"/>
                    <a:pt x="4495" y="0"/>
                    <a:pt x="4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-1709355" y="2538022"/>
              <a:ext cx="730601" cy="698040"/>
            </a:xfrm>
            <a:custGeom>
              <a:rect b="b" l="l" r="r" t="t"/>
              <a:pathLst>
                <a:path extrusionOk="0" h="5531" w="5789">
                  <a:moveTo>
                    <a:pt x="5661" y="1"/>
                  </a:moveTo>
                  <a:cubicBezTo>
                    <a:pt x="4856" y="1"/>
                    <a:pt x="4327" y="440"/>
                    <a:pt x="3821" y="931"/>
                  </a:cubicBezTo>
                  <a:cubicBezTo>
                    <a:pt x="3362" y="1366"/>
                    <a:pt x="2968" y="1915"/>
                    <a:pt x="2599" y="2431"/>
                  </a:cubicBezTo>
                  <a:cubicBezTo>
                    <a:pt x="2460" y="2628"/>
                    <a:pt x="2329" y="2899"/>
                    <a:pt x="2124" y="3022"/>
                  </a:cubicBezTo>
                  <a:cubicBezTo>
                    <a:pt x="1992" y="3087"/>
                    <a:pt x="1845" y="3137"/>
                    <a:pt x="1706" y="3161"/>
                  </a:cubicBezTo>
                  <a:cubicBezTo>
                    <a:pt x="1123" y="3276"/>
                    <a:pt x="549" y="3440"/>
                    <a:pt x="0" y="3653"/>
                  </a:cubicBezTo>
                  <a:lnTo>
                    <a:pt x="1050" y="5531"/>
                  </a:lnTo>
                  <a:cubicBezTo>
                    <a:pt x="1468" y="5416"/>
                    <a:pt x="1779" y="5063"/>
                    <a:pt x="2058" y="4735"/>
                  </a:cubicBezTo>
                  <a:cubicBezTo>
                    <a:pt x="2476" y="4227"/>
                    <a:pt x="3263" y="3686"/>
                    <a:pt x="3624" y="3137"/>
                  </a:cubicBezTo>
                  <a:cubicBezTo>
                    <a:pt x="4378" y="2013"/>
                    <a:pt x="4764" y="1374"/>
                    <a:pt x="5461" y="439"/>
                  </a:cubicBezTo>
                  <a:cubicBezTo>
                    <a:pt x="5551" y="316"/>
                    <a:pt x="5707" y="136"/>
                    <a:pt x="5789" y="5"/>
                  </a:cubicBezTo>
                  <a:cubicBezTo>
                    <a:pt x="5745" y="2"/>
                    <a:pt x="5703" y="1"/>
                    <a:pt x="5661" y="1"/>
                  </a:cubicBezTo>
                  <a:close/>
                </a:path>
              </a:pathLst>
            </a:custGeom>
            <a:solidFill>
              <a:srgbClr val="E5C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-1710491" y="2531712"/>
              <a:ext cx="743095" cy="710534"/>
            </a:xfrm>
            <a:custGeom>
              <a:rect b="b" l="l" r="r" t="t"/>
              <a:pathLst>
                <a:path extrusionOk="0" h="5630" w="5888">
                  <a:moveTo>
                    <a:pt x="5660" y="1"/>
                  </a:moveTo>
                  <a:cubicBezTo>
                    <a:pt x="4857" y="1"/>
                    <a:pt x="4323" y="445"/>
                    <a:pt x="3797" y="940"/>
                  </a:cubicBezTo>
                  <a:cubicBezTo>
                    <a:pt x="3330" y="1383"/>
                    <a:pt x="2944" y="1924"/>
                    <a:pt x="2567" y="2449"/>
                  </a:cubicBezTo>
                  <a:cubicBezTo>
                    <a:pt x="2534" y="2498"/>
                    <a:pt x="2502" y="2555"/>
                    <a:pt x="2469" y="2604"/>
                  </a:cubicBezTo>
                  <a:cubicBezTo>
                    <a:pt x="2362" y="2768"/>
                    <a:pt x="2256" y="2941"/>
                    <a:pt x="2108" y="3023"/>
                  </a:cubicBezTo>
                  <a:cubicBezTo>
                    <a:pt x="1985" y="3088"/>
                    <a:pt x="1846" y="3137"/>
                    <a:pt x="1706" y="3162"/>
                  </a:cubicBezTo>
                  <a:cubicBezTo>
                    <a:pt x="1124" y="3269"/>
                    <a:pt x="550" y="3441"/>
                    <a:pt x="1" y="3654"/>
                  </a:cubicBezTo>
                  <a:lnTo>
                    <a:pt x="34" y="3744"/>
                  </a:lnTo>
                  <a:cubicBezTo>
                    <a:pt x="583" y="3531"/>
                    <a:pt x="1141" y="3367"/>
                    <a:pt x="1723" y="3252"/>
                  </a:cubicBezTo>
                  <a:cubicBezTo>
                    <a:pt x="1870" y="3228"/>
                    <a:pt x="2018" y="3178"/>
                    <a:pt x="2149" y="3113"/>
                  </a:cubicBezTo>
                  <a:cubicBezTo>
                    <a:pt x="2321" y="3014"/>
                    <a:pt x="2444" y="2826"/>
                    <a:pt x="2551" y="2662"/>
                  </a:cubicBezTo>
                  <a:cubicBezTo>
                    <a:pt x="2584" y="2604"/>
                    <a:pt x="2616" y="2555"/>
                    <a:pt x="2649" y="2506"/>
                  </a:cubicBezTo>
                  <a:cubicBezTo>
                    <a:pt x="3018" y="1981"/>
                    <a:pt x="3404" y="1448"/>
                    <a:pt x="3863" y="1014"/>
                  </a:cubicBezTo>
                  <a:cubicBezTo>
                    <a:pt x="4389" y="520"/>
                    <a:pt x="4884" y="103"/>
                    <a:pt x="5642" y="103"/>
                  </a:cubicBezTo>
                  <a:cubicBezTo>
                    <a:pt x="5664" y="103"/>
                    <a:pt x="5685" y="103"/>
                    <a:pt x="5707" y="104"/>
                  </a:cubicBezTo>
                  <a:cubicBezTo>
                    <a:pt x="5658" y="161"/>
                    <a:pt x="5601" y="243"/>
                    <a:pt x="5552" y="301"/>
                  </a:cubicBezTo>
                  <a:cubicBezTo>
                    <a:pt x="5502" y="350"/>
                    <a:pt x="5461" y="407"/>
                    <a:pt x="5429" y="448"/>
                  </a:cubicBezTo>
                  <a:cubicBezTo>
                    <a:pt x="4920" y="1145"/>
                    <a:pt x="4568" y="1678"/>
                    <a:pt x="4125" y="2350"/>
                  </a:cubicBezTo>
                  <a:cubicBezTo>
                    <a:pt x="3969" y="2588"/>
                    <a:pt x="3797" y="2850"/>
                    <a:pt x="3592" y="3154"/>
                  </a:cubicBezTo>
                  <a:cubicBezTo>
                    <a:pt x="3387" y="3465"/>
                    <a:pt x="3051" y="3769"/>
                    <a:pt x="2715" y="4072"/>
                  </a:cubicBezTo>
                  <a:cubicBezTo>
                    <a:pt x="2469" y="4277"/>
                    <a:pt x="2239" y="4507"/>
                    <a:pt x="2026" y="4744"/>
                  </a:cubicBezTo>
                  <a:cubicBezTo>
                    <a:pt x="1723" y="5113"/>
                    <a:pt x="1436" y="5425"/>
                    <a:pt x="1050" y="5531"/>
                  </a:cubicBezTo>
                  <a:lnTo>
                    <a:pt x="1075" y="5630"/>
                  </a:lnTo>
                  <a:cubicBezTo>
                    <a:pt x="1493" y="5515"/>
                    <a:pt x="1788" y="5195"/>
                    <a:pt x="2108" y="4818"/>
                  </a:cubicBezTo>
                  <a:cubicBezTo>
                    <a:pt x="2321" y="4580"/>
                    <a:pt x="2551" y="4359"/>
                    <a:pt x="2789" y="4146"/>
                  </a:cubicBezTo>
                  <a:cubicBezTo>
                    <a:pt x="3125" y="3851"/>
                    <a:pt x="3469" y="3531"/>
                    <a:pt x="3682" y="3219"/>
                  </a:cubicBezTo>
                  <a:cubicBezTo>
                    <a:pt x="3879" y="2916"/>
                    <a:pt x="4059" y="2654"/>
                    <a:pt x="4215" y="2408"/>
                  </a:cubicBezTo>
                  <a:cubicBezTo>
                    <a:pt x="4658" y="1735"/>
                    <a:pt x="5002" y="1202"/>
                    <a:pt x="5511" y="514"/>
                  </a:cubicBezTo>
                  <a:cubicBezTo>
                    <a:pt x="5543" y="465"/>
                    <a:pt x="5593" y="424"/>
                    <a:pt x="5634" y="366"/>
                  </a:cubicBezTo>
                  <a:cubicBezTo>
                    <a:pt x="5716" y="276"/>
                    <a:pt x="5781" y="186"/>
                    <a:pt x="5847" y="87"/>
                  </a:cubicBezTo>
                  <a:lnTo>
                    <a:pt x="5888" y="14"/>
                  </a:lnTo>
                  <a:lnTo>
                    <a:pt x="5806" y="5"/>
                  </a:lnTo>
                  <a:cubicBezTo>
                    <a:pt x="5756" y="2"/>
                    <a:pt x="5707" y="1"/>
                    <a:pt x="5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-751200" y="2276526"/>
              <a:ext cx="106391" cy="101090"/>
            </a:xfrm>
            <a:custGeom>
              <a:rect b="b" l="l" r="r" t="t"/>
              <a:pathLst>
                <a:path extrusionOk="0" h="801" w="843">
                  <a:moveTo>
                    <a:pt x="781" y="1"/>
                  </a:moveTo>
                  <a:cubicBezTo>
                    <a:pt x="719" y="1"/>
                    <a:pt x="600" y="52"/>
                    <a:pt x="542" y="92"/>
                  </a:cubicBezTo>
                  <a:cubicBezTo>
                    <a:pt x="369" y="199"/>
                    <a:pt x="214" y="330"/>
                    <a:pt x="82" y="486"/>
                  </a:cubicBezTo>
                  <a:cubicBezTo>
                    <a:pt x="41" y="535"/>
                    <a:pt x="17" y="601"/>
                    <a:pt x="9" y="658"/>
                  </a:cubicBezTo>
                  <a:cubicBezTo>
                    <a:pt x="0" y="716"/>
                    <a:pt x="25" y="773"/>
                    <a:pt x="82" y="798"/>
                  </a:cubicBezTo>
                  <a:cubicBezTo>
                    <a:pt x="96" y="799"/>
                    <a:pt x="110" y="800"/>
                    <a:pt x="124" y="800"/>
                  </a:cubicBezTo>
                  <a:cubicBezTo>
                    <a:pt x="170" y="800"/>
                    <a:pt x="217" y="790"/>
                    <a:pt x="255" y="765"/>
                  </a:cubicBezTo>
                  <a:cubicBezTo>
                    <a:pt x="476" y="601"/>
                    <a:pt x="574" y="338"/>
                    <a:pt x="755" y="133"/>
                  </a:cubicBezTo>
                  <a:cubicBezTo>
                    <a:pt x="843" y="34"/>
                    <a:pt x="831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-758508" y="2269711"/>
              <a:ext cx="121283" cy="114720"/>
            </a:xfrm>
            <a:custGeom>
              <a:rect b="b" l="l" r="r" t="t"/>
              <a:pathLst>
                <a:path extrusionOk="0" h="909" w="961">
                  <a:moveTo>
                    <a:pt x="804" y="114"/>
                  </a:moveTo>
                  <a:cubicBezTo>
                    <a:pt x="796" y="130"/>
                    <a:pt x="780" y="138"/>
                    <a:pt x="772" y="155"/>
                  </a:cubicBezTo>
                  <a:cubicBezTo>
                    <a:pt x="698" y="237"/>
                    <a:pt x="632" y="319"/>
                    <a:pt x="575" y="417"/>
                  </a:cubicBezTo>
                  <a:cubicBezTo>
                    <a:pt x="501" y="548"/>
                    <a:pt x="403" y="671"/>
                    <a:pt x="280" y="770"/>
                  </a:cubicBezTo>
                  <a:cubicBezTo>
                    <a:pt x="255" y="788"/>
                    <a:pt x="221" y="797"/>
                    <a:pt x="185" y="797"/>
                  </a:cubicBezTo>
                  <a:cubicBezTo>
                    <a:pt x="173" y="797"/>
                    <a:pt x="161" y="796"/>
                    <a:pt x="149" y="794"/>
                  </a:cubicBezTo>
                  <a:cubicBezTo>
                    <a:pt x="124" y="786"/>
                    <a:pt x="108" y="753"/>
                    <a:pt x="116" y="720"/>
                  </a:cubicBezTo>
                  <a:cubicBezTo>
                    <a:pt x="124" y="663"/>
                    <a:pt x="140" y="614"/>
                    <a:pt x="181" y="573"/>
                  </a:cubicBezTo>
                  <a:cubicBezTo>
                    <a:pt x="304" y="417"/>
                    <a:pt x="460" y="294"/>
                    <a:pt x="632" y="196"/>
                  </a:cubicBezTo>
                  <a:cubicBezTo>
                    <a:pt x="682" y="155"/>
                    <a:pt x="747" y="130"/>
                    <a:pt x="804" y="114"/>
                  </a:cubicBezTo>
                  <a:close/>
                  <a:moveTo>
                    <a:pt x="844" y="0"/>
                  </a:moveTo>
                  <a:cubicBezTo>
                    <a:pt x="735" y="0"/>
                    <a:pt x="567" y="105"/>
                    <a:pt x="567" y="105"/>
                  </a:cubicBezTo>
                  <a:cubicBezTo>
                    <a:pt x="395" y="212"/>
                    <a:pt x="239" y="343"/>
                    <a:pt x="99" y="499"/>
                  </a:cubicBezTo>
                  <a:cubicBezTo>
                    <a:pt x="58" y="565"/>
                    <a:pt x="26" y="630"/>
                    <a:pt x="17" y="704"/>
                  </a:cubicBezTo>
                  <a:cubicBezTo>
                    <a:pt x="1" y="786"/>
                    <a:pt x="50" y="868"/>
                    <a:pt x="124" y="901"/>
                  </a:cubicBezTo>
                  <a:cubicBezTo>
                    <a:pt x="140" y="901"/>
                    <a:pt x="165" y="909"/>
                    <a:pt x="181" y="909"/>
                  </a:cubicBezTo>
                  <a:cubicBezTo>
                    <a:pt x="239" y="909"/>
                    <a:pt x="296" y="884"/>
                    <a:pt x="345" y="852"/>
                  </a:cubicBezTo>
                  <a:cubicBezTo>
                    <a:pt x="477" y="745"/>
                    <a:pt x="583" y="614"/>
                    <a:pt x="665" y="466"/>
                  </a:cubicBezTo>
                  <a:cubicBezTo>
                    <a:pt x="723" y="384"/>
                    <a:pt x="780" y="294"/>
                    <a:pt x="845" y="220"/>
                  </a:cubicBezTo>
                  <a:cubicBezTo>
                    <a:pt x="886" y="179"/>
                    <a:pt x="960" y="89"/>
                    <a:pt x="911" y="23"/>
                  </a:cubicBezTo>
                  <a:cubicBezTo>
                    <a:pt x="895" y="7"/>
                    <a:pt x="871" y="0"/>
                    <a:pt x="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-653896" y="2154612"/>
              <a:ext cx="82917" cy="98692"/>
            </a:xfrm>
            <a:custGeom>
              <a:rect b="b" l="l" r="r" t="t"/>
              <a:pathLst>
                <a:path extrusionOk="0" h="782" w="657">
                  <a:moveTo>
                    <a:pt x="582" y="1"/>
                  </a:moveTo>
                  <a:cubicBezTo>
                    <a:pt x="541" y="1"/>
                    <a:pt x="467" y="83"/>
                    <a:pt x="435" y="107"/>
                  </a:cubicBezTo>
                  <a:cubicBezTo>
                    <a:pt x="385" y="148"/>
                    <a:pt x="336" y="198"/>
                    <a:pt x="287" y="247"/>
                  </a:cubicBezTo>
                  <a:cubicBezTo>
                    <a:pt x="197" y="337"/>
                    <a:pt x="123" y="443"/>
                    <a:pt x="57" y="558"/>
                  </a:cubicBezTo>
                  <a:cubicBezTo>
                    <a:pt x="33" y="591"/>
                    <a:pt x="16" y="624"/>
                    <a:pt x="16" y="665"/>
                  </a:cubicBezTo>
                  <a:cubicBezTo>
                    <a:pt x="0" y="698"/>
                    <a:pt x="16" y="739"/>
                    <a:pt x="41" y="763"/>
                  </a:cubicBezTo>
                  <a:cubicBezTo>
                    <a:pt x="62" y="776"/>
                    <a:pt x="84" y="782"/>
                    <a:pt x="107" y="782"/>
                  </a:cubicBezTo>
                  <a:cubicBezTo>
                    <a:pt x="129" y="782"/>
                    <a:pt x="152" y="776"/>
                    <a:pt x="172" y="763"/>
                  </a:cubicBezTo>
                  <a:cubicBezTo>
                    <a:pt x="205" y="739"/>
                    <a:pt x="238" y="706"/>
                    <a:pt x="262" y="665"/>
                  </a:cubicBezTo>
                  <a:cubicBezTo>
                    <a:pt x="344" y="550"/>
                    <a:pt x="418" y="427"/>
                    <a:pt x="484" y="304"/>
                  </a:cubicBezTo>
                  <a:cubicBezTo>
                    <a:pt x="525" y="239"/>
                    <a:pt x="558" y="173"/>
                    <a:pt x="590" y="107"/>
                  </a:cubicBezTo>
                  <a:cubicBezTo>
                    <a:pt x="607" y="66"/>
                    <a:pt x="656" y="1"/>
                    <a:pt x="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-659069" y="2148228"/>
              <a:ext cx="93265" cy="111439"/>
            </a:xfrm>
            <a:custGeom>
              <a:rect b="b" l="l" r="r" t="t"/>
              <a:pathLst>
                <a:path extrusionOk="0" h="883" w="739">
                  <a:moveTo>
                    <a:pt x="591" y="125"/>
                  </a:moveTo>
                  <a:cubicBezTo>
                    <a:pt x="591" y="134"/>
                    <a:pt x="591" y="134"/>
                    <a:pt x="591" y="134"/>
                  </a:cubicBezTo>
                  <a:cubicBezTo>
                    <a:pt x="558" y="199"/>
                    <a:pt x="526" y="265"/>
                    <a:pt x="493" y="330"/>
                  </a:cubicBezTo>
                  <a:cubicBezTo>
                    <a:pt x="419" y="453"/>
                    <a:pt x="345" y="576"/>
                    <a:pt x="263" y="691"/>
                  </a:cubicBezTo>
                  <a:cubicBezTo>
                    <a:pt x="247" y="724"/>
                    <a:pt x="222" y="748"/>
                    <a:pt x="189" y="773"/>
                  </a:cubicBezTo>
                  <a:cubicBezTo>
                    <a:pt x="181" y="777"/>
                    <a:pt x="171" y="779"/>
                    <a:pt x="160" y="779"/>
                  </a:cubicBezTo>
                  <a:cubicBezTo>
                    <a:pt x="148" y="779"/>
                    <a:pt x="136" y="777"/>
                    <a:pt x="124" y="773"/>
                  </a:cubicBezTo>
                  <a:cubicBezTo>
                    <a:pt x="116" y="757"/>
                    <a:pt x="107" y="740"/>
                    <a:pt x="116" y="724"/>
                  </a:cubicBezTo>
                  <a:cubicBezTo>
                    <a:pt x="124" y="691"/>
                    <a:pt x="132" y="666"/>
                    <a:pt x="148" y="642"/>
                  </a:cubicBezTo>
                  <a:lnTo>
                    <a:pt x="140" y="642"/>
                  </a:lnTo>
                  <a:cubicBezTo>
                    <a:pt x="206" y="527"/>
                    <a:pt x="288" y="429"/>
                    <a:pt x="378" y="330"/>
                  </a:cubicBezTo>
                  <a:cubicBezTo>
                    <a:pt x="419" y="281"/>
                    <a:pt x="468" y="240"/>
                    <a:pt x="517" y="199"/>
                  </a:cubicBezTo>
                  <a:cubicBezTo>
                    <a:pt x="526" y="191"/>
                    <a:pt x="534" y="183"/>
                    <a:pt x="542" y="175"/>
                  </a:cubicBezTo>
                  <a:cubicBezTo>
                    <a:pt x="550" y="166"/>
                    <a:pt x="575" y="142"/>
                    <a:pt x="591" y="125"/>
                  </a:cubicBezTo>
                  <a:close/>
                  <a:moveTo>
                    <a:pt x="649" y="0"/>
                  </a:moveTo>
                  <a:cubicBezTo>
                    <a:pt x="643" y="0"/>
                    <a:pt x="638" y="1"/>
                    <a:pt x="632" y="2"/>
                  </a:cubicBezTo>
                  <a:cubicBezTo>
                    <a:pt x="567" y="19"/>
                    <a:pt x="517" y="52"/>
                    <a:pt x="476" y="93"/>
                  </a:cubicBezTo>
                  <a:lnTo>
                    <a:pt x="452" y="117"/>
                  </a:lnTo>
                  <a:cubicBezTo>
                    <a:pt x="403" y="158"/>
                    <a:pt x="353" y="207"/>
                    <a:pt x="304" y="257"/>
                  </a:cubicBezTo>
                  <a:cubicBezTo>
                    <a:pt x="214" y="355"/>
                    <a:pt x="132" y="470"/>
                    <a:pt x="58" y="584"/>
                  </a:cubicBezTo>
                  <a:cubicBezTo>
                    <a:pt x="34" y="625"/>
                    <a:pt x="17" y="666"/>
                    <a:pt x="9" y="707"/>
                  </a:cubicBezTo>
                  <a:cubicBezTo>
                    <a:pt x="1" y="757"/>
                    <a:pt x="17" y="814"/>
                    <a:pt x="58" y="855"/>
                  </a:cubicBezTo>
                  <a:cubicBezTo>
                    <a:pt x="91" y="871"/>
                    <a:pt x="116" y="880"/>
                    <a:pt x="157" y="880"/>
                  </a:cubicBezTo>
                  <a:cubicBezTo>
                    <a:pt x="163" y="882"/>
                    <a:pt x="170" y="883"/>
                    <a:pt x="178" y="883"/>
                  </a:cubicBezTo>
                  <a:cubicBezTo>
                    <a:pt x="199" y="883"/>
                    <a:pt x="223" y="875"/>
                    <a:pt x="247" y="863"/>
                  </a:cubicBezTo>
                  <a:cubicBezTo>
                    <a:pt x="288" y="830"/>
                    <a:pt x="321" y="798"/>
                    <a:pt x="353" y="748"/>
                  </a:cubicBezTo>
                  <a:cubicBezTo>
                    <a:pt x="435" y="634"/>
                    <a:pt x="509" y="511"/>
                    <a:pt x="583" y="379"/>
                  </a:cubicBezTo>
                  <a:cubicBezTo>
                    <a:pt x="616" y="314"/>
                    <a:pt x="649" y="248"/>
                    <a:pt x="681" y="183"/>
                  </a:cubicBezTo>
                  <a:lnTo>
                    <a:pt x="690" y="166"/>
                  </a:lnTo>
                  <a:cubicBezTo>
                    <a:pt x="714" y="125"/>
                    <a:pt x="739" y="84"/>
                    <a:pt x="714" y="43"/>
                  </a:cubicBezTo>
                  <a:cubicBezTo>
                    <a:pt x="701" y="16"/>
                    <a:pt x="676" y="0"/>
                    <a:pt x="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-2157512" y="2971031"/>
              <a:ext cx="259856" cy="128477"/>
            </a:xfrm>
            <a:custGeom>
              <a:rect b="b" l="l" r="r" t="t"/>
              <a:pathLst>
                <a:path extrusionOk="0" h="1018" w="2059">
                  <a:moveTo>
                    <a:pt x="2059" y="1"/>
                  </a:moveTo>
                  <a:cubicBezTo>
                    <a:pt x="1731" y="9"/>
                    <a:pt x="1403" y="50"/>
                    <a:pt x="1083" y="124"/>
                  </a:cubicBezTo>
                  <a:cubicBezTo>
                    <a:pt x="903" y="157"/>
                    <a:pt x="722" y="214"/>
                    <a:pt x="567" y="304"/>
                  </a:cubicBezTo>
                  <a:cubicBezTo>
                    <a:pt x="296" y="468"/>
                    <a:pt x="124" y="747"/>
                    <a:pt x="1" y="976"/>
                  </a:cubicBezTo>
                  <a:lnTo>
                    <a:pt x="91" y="1017"/>
                  </a:lnTo>
                  <a:cubicBezTo>
                    <a:pt x="206" y="804"/>
                    <a:pt x="370" y="550"/>
                    <a:pt x="616" y="394"/>
                  </a:cubicBezTo>
                  <a:cubicBezTo>
                    <a:pt x="763" y="312"/>
                    <a:pt x="927" y="255"/>
                    <a:pt x="1100" y="222"/>
                  </a:cubicBezTo>
                  <a:cubicBezTo>
                    <a:pt x="1419" y="157"/>
                    <a:pt x="1739" y="116"/>
                    <a:pt x="2059" y="99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-1080219" y="2518713"/>
              <a:ext cx="158387" cy="120147"/>
            </a:xfrm>
            <a:custGeom>
              <a:rect b="b" l="l" r="r" t="t"/>
              <a:pathLst>
                <a:path extrusionOk="0" h="952" w="1255">
                  <a:moveTo>
                    <a:pt x="1225" y="1"/>
                  </a:moveTo>
                  <a:cubicBezTo>
                    <a:pt x="1224" y="1"/>
                    <a:pt x="1223" y="1"/>
                    <a:pt x="1222" y="2"/>
                  </a:cubicBezTo>
                  <a:cubicBezTo>
                    <a:pt x="746" y="117"/>
                    <a:pt x="320" y="387"/>
                    <a:pt x="25" y="772"/>
                  </a:cubicBezTo>
                  <a:cubicBezTo>
                    <a:pt x="8" y="789"/>
                    <a:pt x="0" y="805"/>
                    <a:pt x="0" y="830"/>
                  </a:cubicBezTo>
                  <a:cubicBezTo>
                    <a:pt x="0" y="879"/>
                    <a:pt x="90" y="928"/>
                    <a:pt x="131" y="945"/>
                  </a:cubicBezTo>
                  <a:cubicBezTo>
                    <a:pt x="154" y="949"/>
                    <a:pt x="176" y="952"/>
                    <a:pt x="198" y="952"/>
                  </a:cubicBezTo>
                  <a:cubicBezTo>
                    <a:pt x="290" y="952"/>
                    <a:pt x="377" y="912"/>
                    <a:pt x="443" y="846"/>
                  </a:cubicBezTo>
                  <a:cubicBezTo>
                    <a:pt x="689" y="609"/>
                    <a:pt x="951" y="346"/>
                    <a:pt x="1214" y="125"/>
                  </a:cubicBezTo>
                  <a:cubicBezTo>
                    <a:pt x="1230" y="108"/>
                    <a:pt x="1238" y="92"/>
                    <a:pt x="1246" y="67"/>
                  </a:cubicBezTo>
                  <a:cubicBezTo>
                    <a:pt x="1254" y="52"/>
                    <a:pt x="1240" y="1"/>
                    <a:pt x="1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-1086467" y="2512277"/>
              <a:ext cx="170882" cy="133020"/>
            </a:xfrm>
            <a:custGeom>
              <a:rect b="b" l="l" r="r" t="t"/>
              <a:pathLst>
                <a:path extrusionOk="0" h="1054" w="1354">
                  <a:moveTo>
                    <a:pt x="1247" y="110"/>
                  </a:moveTo>
                  <a:lnTo>
                    <a:pt x="1247" y="110"/>
                  </a:lnTo>
                  <a:cubicBezTo>
                    <a:pt x="1239" y="118"/>
                    <a:pt x="1239" y="127"/>
                    <a:pt x="1223" y="135"/>
                  </a:cubicBezTo>
                  <a:cubicBezTo>
                    <a:pt x="1034" y="299"/>
                    <a:pt x="845" y="487"/>
                    <a:pt x="657" y="668"/>
                  </a:cubicBezTo>
                  <a:lnTo>
                    <a:pt x="452" y="864"/>
                  </a:lnTo>
                  <a:cubicBezTo>
                    <a:pt x="398" y="919"/>
                    <a:pt x="321" y="951"/>
                    <a:pt x="240" y="951"/>
                  </a:cubicBezTo>
                  <a:cubicBezTo>
                    <a:pt x="223" y="951"/>
                    <a:pt x="206" y="949"/>
                    <a:pt x="189" y="946"/>
                  </a:cubicBezTo>
                  <a:cubicBezTo>
                    <a:pt x="157" y="930"/>
                    <a:pt x="116" y="914"/>
                    <a:pt x="99" y="881"/>
                  </a:cubicBezTo>
                  <a:cubicBezTo>
                    <a:pt x="99" y="873"/>
                    <a:pt x="108" y="864"/>
                    <a:pt x="116" y="856"/>
                  </a:cubicBezTo>
                  <a:cubicBezTo>
                    <a:pt x="394" y="487"/>
                    <a:pt x="796" y="225"/>
                    <a:pt x="1247" y="110"/>
                  </a:cubicBezTo>
                  <a:close/>
                  <a:moveTo>
                    <a:pt x="1275" y="0"/>
                  </a:moveTo>
                  <a:cubicBezTo>
                    <a:pt x="1269" y="0"/>
                    <a:pt x="1262" y="1"/>
                    <a:pt x="1255" y="4"/>
                  </a:cubicBezTo>
                  <a:cubicBezTo>
                    <a:pt x="772" y="118"/>
                    <a:pt x="337" y="397"/>
                    <a:pt x="34" y="791"/>
                  </a:cubicBezTo>
                  <a:cubicBezTo>
                    <a:pt x="9" y="815"/>
                    <a:pt x="1" y="848"/>
                    <a:pt x="1" y="881"/>
                  </a:cubicBezTo>
                  <a:cubicBezTo>
                    <a:pt x="1" y="963"/>
                    <a:pt x="116" y="1037"/>
                    <a:pt x="173" y="1045"/>
                  </a:cubicBezTo>
                  <a:cubicBezTo>
                    <a:pt x="198" y="1053"/>
                    <a:pt x="230" y="1053"/>
                    <a:pt x="255" y="1053"/>
                  </a:cubicBezTo>
                  <a:cubicBezTo>
                    <a:pt x="353" y="1053"/>
                    <a:pt x="452" y="1012"/>
                    <a:pt x="526" y="938"/>
                  </a:cubicBezTo>
                  <a:cubicBezTo>
                    <a:pt x="591" y="873"/>
                    <a:pt x="657" y="807"/>
                    <a:pt x="731" y="741"/>
                  </a:cubicBezTo>
                  <a:cubicBezTo>
                    <a:pt x="911" y="561"/>
                    <a:pt x="1100" y="381"/>
                    <a:pt x="1288" y="217"/>
                  </a:cubicBezTo>
                  <a:cubicBezTo>
                    <a:pt x="1321" y="192"/>
                    <a:pt x="1337" y="168"/>
                    <a:pt x="1346" y="135"/>
                  </a:cubicBezTo>
                  <a:cubicBezTo>
                    <a:pt x="1354" y="94"/>
                    <a:pt x="1346" y="53"/>
                    <a:pt x="1321" y="20"/>
                  </a:cubicBezTo>
                  <a:cubicBezTo>
                    <a:pt x="1309" y="8"/>
                    <a:pt x="1293" y="0"/>
                    <a:pt x="1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37"/>
          <p:cNvSpPr/>
          <p:nvPr/>
        </p:nvSpPr>
        <p:spPr>
          <a:xfrm>
            <a:off x="8341744" y="416611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37"/>
          <p:cNvSpPr/>
          <p:nvPr/>
        </p:nvSpPr>
        <p:spPr>
          <a:xfrm>
            <a:off x="6168425" y="3379542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37"/>
          <p:cNvSpPr/>
          <p:nvPr/>
        </p:nvSpPr>
        <p:spPr>
          <a:xfrm>
            <a:off x="4523991" y="1062081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7"/>
          <p:cNvSpPr/>
          <p:nvPr/>
        </p:nvSpPr>
        <p:spPr>
          <a:xfrm>
            <a:off x="441900" y="1469657"/>
            <a:ext cx="85541" cy="98689"/>
          </a:xfrm>
          <a:custGeom>
            <a:rect b="b" l="l" r="r" t="t"/>
            <a:pathLst>
              <a:path extrusionOk="0" h="1231" w="1067">
                <a:moveTo>
                  <a:pt x="501" y="1"/>
                </a:moveTo>
                <a:cubicBezTo>
                  <a:pt x="476" y="173"/>
                  <a:pt x="451" y="345"/>
                  <a:pt x="410" y="518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17" y="641"/>
                  <a:pt x="33" y="641"/>
                </a:cubicBezTo>
                <a:cubicBezTo>
                  <a:pt x="156" y="681"/>
                  <a:pt x="279" y="706"/>
                  <a:pt x="410" y="731"/>
                </a:cubicBezTo>
                <a:cubicBezTo>
                  <a:pt x="443" y="895"/>
                  <a:pt x="468" y="1067"/>
                  <a:pt x="525" y="1231"/>
                </a:cubicBezTo>
                <a:cubicBezTo>
                  <a:pt x="558" y="1067"/>
                  <a:pt x="607" y="895"/>
                  <a:pt x="656" y="731"/>
                </a:cubicBezTo>
                <a:lnTo>
                  <a:pt x="1066" y="624"/>
                </a:lnTo>
                <a:cubicBezTo>
                  <a:pt x="919" y="591"/>
                  <a:pt x="779" y="559"/>
                  <a:pt x="632" y="526"/>
                </a:cubicBezTo>
                <a:cubicBezTo>
                  <a:pt x="591" y="362"/>
                  <a:pt x="542" y="173"/>
                  <a:pt x="501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7"/>
          <p:cNvSpPr/>
          <p:nvPr/>
        </p:nvSpPr>
        <p:spPr>
          <a:xfrm>
            <a:off x="7179655" y="984244"/>
            <a:ext cx="110554" cy="126989"/>
          </a:xfrm>
          <a:custGeom>
            <a:rect b="b" l="l" r="r" t="t"/>
            <a:pathLst>
              <a:path extrusionOk="0" h="1584" w="1379">
                <a:moveTo>
                  <a:pt x="657" y="1"/>
                </a:moveTo>
                <a:cubicBezTo>
                  <a:pt x="624" y="222"/>
                  <a:pt x="583" y="444"/>
                  <a:pt x="526" y="657"/>
                </a:cubicBezTo>
                <a:cubicBezTo>
                  <a:pt x="353" y="706"/>
                  <a:pt x="181" y="755"/>
                  <a:pt x="9" y="812"/>
                </a:cubicBezTo>
                <a:cubicBezTo>
                  <a:pt x="1" y="812"/>
                  <a:pt x="25" y="821"/>
                  <a:pt x="42" y="821"/>
                </a:cubicBezTo>
                <a:cubicBezTo>
                  <a:pt x="206" y="870"/>
                  <a:pt x="362" y="903"/>
                  <a:pt x="526" y="935"/>
                </a:cubicBezTo>
                <a:cubicBezTo>
                  <a:pt x="575" y="1157"/>
                  <a:pt x="616" y="1370"/>
                  <a:pt x="681" y="1583"/>
                </a:cubicBezTo>
                <a:cubicBezTo>
                  <a:pt x="722" y="1370"/>
                  <a:pt x="788" y="1149"/>
                  <a:pt x="853" y="944"/>
                </a:cubicBezTo>
                <a:lnTo>
                  <a:pt x="1378" y="804"/>
                </a:lnTo>
                <a:cubicBezTo>
                  <a:pt x="1190" y="763"/>
                  <a:pt x="1009" y="722"/>
                  <a:pt x="821" y="681"/>
                </a:cubicBezTo>
                <a:cubicBezTo>
                  <a:pt x="771" y="460"/>
                  <a:pt x="706" y="214"/>
                  <a:pt x="6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7"/>
          <p:cNvSpPr/>
          <p:nvPr/>
        </p:nvSpPr>
        <p:spPr>
          <a:xfrm>
            <a:off x="2984302" y="4174643"/>
            <a:ext cx="157133" cy="179501"/>
          </a:xfrm>
          <a:custGeom>
            <a:rect b="b" l="l" r="r" t="t"/>
            <a:pathLst>
              <a:path extrusionOk="0" h="2239" w="1960">
                <a:moveTo>
                  <a:pt x="935" y="0"/>
                </a:moveTo>
                <a:cubicBezTo>
                  <a:pt x="886" y="312"/>
                  <a:pt x="828" y="623"/>
                  <a:pt x="754" y="927"/>
                </a:cubicBezTo>
                <a:cubicBezTo>
                  <a:pt x="508" y="1000"/>
                  <a:pt x="271" y="1066"/>
                  <a:pt x="25" y="1148"/>
                </a:cubicBezTo>
                <a:cubicBezTo>
                  <a:pt x="0" y="1148"/>
                  <a:pt x="49" y="1156"/>
                  <a:pt x="66" y="1164"/>
                </a:cubicBezTo>
                <a:cubicBezTo>
                  <a:pt x="295" y="1230"/>
                  <a:pt x="525" y="1279"/>
                  <a:pt x="754" y="1320"/>
                </a:cubicBezTo>
                <a:cubicBezTo>
                  <a:pt x="828" y="1623"/>
                  <a:pt x="877" y="1935"/>
                  <a:pt x="968" y="2238"/>
                </a:cubicBezTo>
                <a:cubicBezTo>
                  <a:pt x="1033" y="1935"/>
                  <a:pt x="1115" y="1623"/>
                  <a:pt x="1222" y="1328"/>
                </a:cubicBezTo>
                <a:lnTo>
                  <a:pt x="1960" y="1132"/>
                </a:lnTo>
                <a:cubicBezTo>
                  <a:pt x="1697" y="1074"/>
                  <a:pt x="1435" y="1017"/>
                  <a:pt x="1172" y="959"/>
                </a:cubicBezTo>
                <a:cubicBezTo>
                  <a:pt x="1099" y="648"/>
                  <a:pt x="1009" y="303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7"/>
          <p:cNvSpPr/>
          <p:nvPr/>
        </p:nvSpPr>
        <p:spPr>
          <a:xfrm>
            <a:off x="1801945" y="99839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7"/>
          <p:cNvSpPr/>
          <p:nvPr/>
        </p:nvSpPr>
        <p:spPr>
          <a:xfrm>
            <a:off x="2766428" y="738096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7"/>
          <p:cNvSpPr/>
          <p:nvPr/>
        </p:nvSpPr>
        <p:spPr>
          <a:xfrm>
            <a:off x="5795219" y="416611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7"/>
          <p:cNvSpPr/>
          <p:nvPr/>
        </p:nvSpPr>
        <p:spPr>
          <a:xfrm>
            <a:off x="2890050" y="3413867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7"/>
          <p:cNvSpPr/>
          <p:nvPr/>
        </p:nvSpPr>
        <p:spPr>
          <a:xfrm>
            <a:off x="6082883" y="759777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7"/>
          <p:cNvSpPr/>
          <p:nvPr/>
        </p:nvSpPr>
        <p:spPr>
          <a:xfrm>
            <a:off x="630619" y="416611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7"/>
          <p:cNvSpPr/>
          <p:nvPr/>
        </p:nvSpPr>
        <p:spPr>
          <a:xfrm>
            <a:off x="139054" y="4918531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7"/>
          <p:cNvSpPr txBox="1"/>
          <p:nvPr/>
        </p:nvSpPr>
        <p:spPr>
          <a:xfrm>
            <a:off x="953363" y="2165363"/>
            <a:ext cx="71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rPr>
              <a:t>While Developing the </a:t>
            </a:r>
            <a:r>
              <a:rPr lang="en" sz="1000">
                <a:solidFill>
                  <a:schemeClr val="lt2"/>
                </a:solidFill>
                <a:latin typeface="Chango"/>
                <a:ea typeface="Chango"/>
                <a:cs typeface="Chango"/>
                <a:sym typeface="Chango"/>
              </a:rPr>
              <a:t>Magic 8 Ball</a:t>
            </a:r>
            <a:endParaRPr sz="100"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6"/>
          <p:cNvSpPr txBox="1"/>
          <p:nvPr>
            <p:ph type="title"/>
          </p:nvPr>
        </p:nvSpPr>
        <p:spPr>
          <a:xfrm>
            <a:off x="685925" y="2812775"/>
            <a:ext cx="3235200" cy="8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Variety</a:t>
            </a:r>
            <a:endParaRPr sz="2700"/>
          </a:p>
        </p:txBody>
      </p:sp>
      <p:sp>
        <p:nvSpPr>
          <p:cNvPr id="1430" name="Google Shape;1430;p46"/>
          <p:cNvSpPr txBox="1"/>
          <p:nvPr>
            <p:ph idx="1" type="subTitle"/>
          </p:nvPr>
        </p:nvSpPr>
        <p:spPr>
          <a:xfrm>
            <a:off x="685924" y="3680071"/>
            <a:ext cx="3235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Good enough quality and there is a large variety of voices to choose from. It also seems like we can create a lot of difference voice lines for free (20 minutes worth) on a free account..</a:t>
            </a:r>
            <a:endParaRPr sz="1000"/>
          </a:p>
        </p:txBody>
      </p:sp>
      <p:sp>
        <p:nvSpPr>
          <p:cNvPr id="1431" name="Google Shape;1431;p46"/>
          <p:cNvSpPr/>
          <p:nvPr/>
        </p:nvSpPr>
        <p:spPr>
          <a:xfrm flipH="1">
            <a:off x="2675616" y="4445329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6"/>
          <p:cNvSpPr/>
          <p:nvPr/>
        </p:nvSpPr>
        <p:spPr>
          <a:xfrm flipH="1">
            <a:off x="5054850" y="916356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6"/>
          <p:cNvSpPr/>
          <p:nvPr/>
        </p:nvSpPr>
        <p:spPr>
          <a:xfrm flipH="1">
            <a:off x="937423" y="2685794"/>
            <a:ext cx="110554" cy="126989"/>
          </a:xfrm>
          <a:custGeom>
            <a:rect b="b" l="l" r="r" t="t"/>
            <a:pathLst>
              <a:path extrusionOk="0" h="1584" w="1379">
                <a:moveTo>
                  <a:pt x="657" y="1"/>
                </a:moveTo>
                <a:cubicBezTo>
                  <a:pt x="624" y="222"/>
                  <a:pt x="583" y="444"/>
                  <a:pt x="526" y="657"/>
                </a:cubicBezTo>
                <a:cubicBezTo>
                  <a:pt x="353" y="706"/>
                  <a:pt x="181" y="755"/>
                  <a:pt x="9" y="812"/>
                </a:cubicBezTo>
                <a:cubicBezTo>
                  <a:pt x="1" y="812"/>
                  <a:pt x="25" y="821"/>
                  <a:pt x="42" y="821"/>
                </a:cubicBezTo>
                <a:cubicBezTo>
                  <a:pt x="206" y="870"/>
                  <a:pt x="362" y="903"/>
                  <a:pt x="526" y="935"/>
                </a:cubicBezTo>
                <a:cubicBezTo>
                  <a:pt x="575" y="1157"/>
                  <a:pt x="616" y="1370"/>
                  <a:pt x="681" y="1583"/>
                </a:cubicBezTo>
                <a:cubicBezTo>
                  <a:pt x="722" y="1370"/>
                  <a:pt x="788" y="1149"/>
                  <a:pt x="853" y="944"/>
                </a:cubicBezTo>
                <a:lnTo>
                  <a:pt x="1378" y="804"/>
                </a:lnTo>
                <a:cubicBezTo>
                  <a:pt x="1190" y="763"/>
                  <a:pt x="1009" y="722"/>
                  <a:pt x="821" y="681"/>
                </a:cubicBezTo>
                <a:cubicBezTo>
                  <a:pt x="771" y="460"/>
                  <a:pt x="706" y="214"/>
                  <a:pt x="6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46"/>
          <p:cNvSpPr/>
          <p:nvPr/>
        </p:nvSpPr>
        <p:spPr>
          <a:xfrm flipH="1">
            <a:off x="6126260" y="1013643"/>
            <a:ext cx="157133" cy="179501"/>
          </a:xfrm>
          <a:custGeom>
            <a:rect b="b" l="l" r="r" t="t"/>
            <a:pathLst>
              <a:path extrusionOk="0" h="2239" w="1960">
                <a:moveTo>
                  <a:pt x="935" y="0"/>
                </a:moveTo>
                <a:cubicBezTo>
                  <a:pt x="886" y="312"/>
                  <a:pt x="828" y="623"/>
                  <a:pt x="754" y="927"/>
                </a:cubicBezTo>
                <a:cubicBezTo>
                  <a:pt x="508" y="1000"/>
                  <a:pt x="271" y="1066"/>
                  <a:pt x="25" y="1148"/>
                </a:cubicBezTo>
                <a:cubicBezTo>
                  <a:pt x="0" y="1148"/>
                  <a:pt x="49" y="1156"/>
                  <a:pt x="66" y="1164"/>
                </a:cubicBezTo>
                <a:cubicBezTo>
                  <a:pt x="295" y="1230"/>
                  <a:pt x="525" y="1279"/>
                  <a:pt x="754" y="1320"/>
                </a:cubicBezTo>
                <a:cubicBezTo>
                  <a:pt x="828" y="1623"/>
                  <a:pt x="877" y="1935"/>
                  <a:pt x="968" y="2238"/>
                </a:cubicBezTo>
                <a:cubicBezTo>
                  <a:pt x="1033" y="1935"/>
                  <a:pt x="1115" y="1623"/>
                  <a:pt x="1222" y="1328"/>
                </a:cubicBezTo>
                <a:lnTo>
                  <a:pt x="1960" y="1132"/>
                </a:lnTo>
                <a:cubicBezTo>
                  <a:pt x="1697" y="1074"/>
                  <a:pt x="1435" y="1017"/>
                  <a:pt x="1172" y="959"/>
                </a:cubicBezTo>
                <a:cubicBezTo>
                  <a:pt x="1099" y="648"/>
                  <a:pt x="1009" y="303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6"/>
          <p:cNvSpPr/>
          <p:nvPr/>
        </p:nvSpPr>
        <p:spPr>
          <a:xfrm flipH="1">
            <a:off x="478134" y="147314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6"/>
          <p:cNvSpPr/>
          <p:nvPr/>
        </p:nvSpPr>
        <p:spPr>
          <a:xfrm flipH="1">
            <a:off x="8298921" y="894358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6"/>
          <p:cNvSpPr txBox="1"/>
          <p:nvPr>
            <p:ph idx="3" type="subTitle"/>
          </p:nvPr>
        </p:nvSpPr>
        <p:spPr>
          <a:xfrm>
            <a:off x="5331674" y="3680071"/>
            <a:ext cx="3235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There is still a lot left to be desired from the quality of the voice: normal human voices still sound a bit robotic, and some lines weren’t being expressed like the way we wanted (adding a ! or ? to the end of a sentence does not change how the sentence is dictated). But if you choose a more “fantasy” inspired voice like “villain” or “santa”, the robot-ness mostly goes away.</a:t>
            </a:r>
            <a:endParaRPr sz="900"/>
          </a:p>
        </p:txBody>
      </p:sp>
      <p:sp>
        <p:nvSpPr>
          <p:cNvPr id="1438" name="Google Shape;1438;p46"/>
          <p:cNvSpPr txBox="1"/>
          <p:nvPr>
            <p:ph idx="2" type="title"/>
          </p:nvPr>
        </p:nvSpPr>
        <p:spPr>
          <a:xfrm>
            <a:off x="5331675" y="2902300"/>
            <a:ext cx="32352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Tone</a:t>
            </a:r>
            <a:endParaRPr sz="2700"/>
          </a:p>
        </p:txBody>
      </p:sp>
      <p:pic>
        <p:nvPicPr>
          <p:cNvPr id="1439" name="Google Shape;1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375" y="639863"/>
            <a:ext cx="1765225" cy="17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46"/>
          <p:cNvSpPr txBox="1"/>
          <p:nvPr/>
        </p:nvSpPr>
        <p:spPr>
          <a:xfrm>
            <a:off x="4291600" y="2502100"/>
            <a:ext cx="6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1441" name="Google Shape;1441;p46"/>
          <p:cNvSpPr txBox="1"/>
          <p:nvPr>
            <p:ph type="title"/>
          </p:nvPr>
        </p:nvSpPr>
        <p:spPr>
          <a:xfrm>
            <a:off x="2954375" y="1971575"/>
            <a:ext cx="3235200" cy="8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Lovo AI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47"/>
          <p:cNvGrpSpPr/>
          <p:nvPr/>
        </p:nvGrpSpPr>
        <p:grpSpPr>
          <a:xfrm>
            <a:off x="5314405" y="1411425"/>
            <a:ext cx="2376223" cy="1135147"/>
            <a:chOff x="5591868" y="1550900"/>
            <a:chExt cx="2230777" cy="1065666"/>
          </a:xfrm>
        </p:grpSpPr>
        <p:sp>
          <p:nvSpPr>
            <p:cNvPr id="1447" name="Google Shape;1447;p47"/>
            <p:cNvSpPr/>
            <p:nvPr/>
          </p:nvSpPr>
          <p:spPr>
            <a:xfrm>
              <a:off x="5591868" y="2416669"/>
              <a:ext cx="339378" cy="104510"/>
            </a:xfrm>
            <a:custGeom>
              <a:rect b="b" l="l" r="r" t="t"/>
              <a:pathLst>
                <a:path extrusionOk="0" h="3789" w="12303">
                  <a:moveTo>
                    <a:pt x="301" y="0"/>
                  </a:moveTo>
                  <a:cubicBezTo>
                    <a:pt x="59" y="0"/>
                    <a:pt x="0" y="372"/>
                    <a:pt x="251" y="435"/>
                  </a:cubicBezTo>
                  <a:lnTo>
                    <a:pt x="11988" y="3788"/>
                  </a:lnTo>
                  <a:lnTo>
                    <a:pt x="12058" y="3788"/>
                  </a:lnTo>
                  <a:cubicBezTo>
                    <a:pt x="12163" y="3788"/>
                    <a:pt x="12232" y="3719"/>
                    <a:pt x="12267" y="3614"/>
                  </a:cubicBezTo>
                  <a:cubicBezTo>
                    <a:pt x="12302" y="3509"/>
                    <a:pt x="12232" y="3404"/>
                    <a:pt x="12128" y="3369"/>
                  </a:cubicBezTo>
                  <a:lnTo>
                    <a:pt x="391" y="16"/>
                  </a:lnTo>
                  <a:cubicBezTo>
                    <a:pt x="359" y="5"/>
                    <a:pt x="329" y="0"/>
                    <a:pt x="30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5733676" y="2072121"/>
              <a:ext cx="295849" cy="194677"/>
            </a:xfrm>
            <a:custGeom>
              <a:rect b="b" l="l" r="r" t="t"/>
              <a:pathLst>
                <a:path extrusionOk="0" h="7058" w="10725">
                  <a:moveTo>
                    <a:pt x="240" y="0"/>
                  </a:moveTo>
                  <a:cubicBezTo>
                    <a:pt x="175" y="0"/>
                    <a:pt x="115" y="39"/>
                    <a:pt x="70" y="106"/>
                  </a:cubicBezTo>
                  <a:cubicBezTo>
                    <a:pt x="1" y="211"/>
                    <a:pt x="35" y="351"/>
                    <a:pt x="140" y="421"/>
                  </a:cubicBezTo>
                  <a:lnTo>
                    <a:pt x="10375" y="7023"/>
                  </a:lnTo>
                  <a:cubicBezTo>
                    <a:pt x="10410" y="7023"/>
                    <a:pt x="10445" y="7058"/>
                    <a:pt x="10480" y="7058"/>
                  </a:cubicBezTo>
                  <a:cubicBezTo>
                    <a:pt x="10550" y="7058"/>
                    <a:pt x="10619" y="7023"/>
                    <a:pt x="10654" y="6953"/>
                  </a:cubicBezTo>
                  <a:cubicBezTo>
                    <a:pt x="10724" y="6848"/>
                    <a:pt x="10689" y="6708"/>
                    <a:pt x="10619" y="6638"/>
                  </a:cubicBezTo>
                  <a:lnTo>
                    <a:pt x="350" y="37"/>
                  </a:lnTo>
                  <a:cubicBezTo>
                    <a:pt x="313" y="12"/>
                    <a:pt x="276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5974870" y="1803070"/>
              <a:ext cx="217480" cy="281617"/>
            </a:xfrm>
            <a:custGeom>
              <a:rect b="b" l="l" r="r" t="t"/>
              <a:pathLst>
                <a:path extrusionOk="0" h="10210" w="7884">
                  <a:moveTo>
                    <a:pt x="315" y="0"/>
                  </a:moveTo>
                  <a:cubicBezTo>
                    <a:pt x="155" y="0"/>
                    <a:pt x="1" y="180"/>
                    <a:pt x="129" y="359"/>
                  </a:cubicBezTo>
                  <a:lnTo>
                    <a:pt x="7464" y="10105"/>
                  </a:lnTo>
                  <a:cubicBezTo>
                    <a:pt x="7499" y="10175"/>
                    <a:pt x="7569" y="10210"/>
                    <a:pt x="7639" y="10210"/>
                  </a:cubicBezTo>
                  <a:cubicBezTo>
                    <a:pt x="7674" y="10175"/>
                    <a:pt x="7744" y="10175"/>
                    <a:pt x="7779" y="10140"/>
                  </a:cubicBezTo>
                  <a:cubicBezTo>
                    <a:pt x="7849" y="10070"/>
                    <a:pt x="7884" y="9930"/>
                    <a:pt x="7814" y="9860"/>
                  </a:cubicBezTo>
                  <a:lnTo>
                    <a:pt x="478" y="80"/>
                  </a:lnTo>
                  <a:cubicBezTo>
                    <a:pt x="432" y="24"/>
                    <a:pt x="373" y="0"/>
                    <a:pt x="31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6339722" y="1612301"/>
              <a:ext cx="100244" cy="337499"/>
            </a:xfrm>
            <a:custGeom>
              <a:rect b="b" l="l" r="r" t="t"/>
              <a:pathLst>
                <a:path extrusionOk="0" h="12236" w="3634">
                  <a:moveTo>
                    <a:pt x="244" y="1"/>
                  </a:moveTo>
                  <a:cubicBezTo>
                    <a:pt x="223" y="1"/>
                    <a:pt x="200" y="4"/>
                    <a:pt x="176" y="10"/>
                  </a:cubicBezTo>
                  <a:cubicBezTo>
                    <a:pt x="71" y="45"/>
                    <a:pt x="1" y="184"/>
                    <a:pt x="36" y="289"/>
                  </a:cubicBezTo>
                  <a:lnTo>
                    <a:pt x="3180" y="12061"/>
                  </a:lnTo>
                  <a:cubicBezTo>
                    <a:pt x="3215" y="12166"/>
                    <a:pt x="3284" y="12235"/>
                    <a:pt x="3389" y="12235"/>
                  </a:cubicBezTo>
                  <a:lnTo>
                    <a:pt x="3459" y="12235"/>
                  </a:lnTo>
                  <a:cubicBezTo>
                    <a:pt x="3564" y="12200"/>
                    <a:pt x="3634" y="12061"/>
                    <a:pt x="3599" y="11956"/>
                  </a:cubicBezTo>
                  <a:lnTo>
                    <a:pt x="455" y="184"/>
                  </a:lnTo>
                  <a:cubicBezTo>
                    <a:pt x="426" y="69"/>
                    <a:pt x="349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7070087" y="1688129"/>
              <a:ext cx="193454" cy="297312"/>
            </a:xfrm>
            <a:custGeom>
              <a:rect b="b" l="l" r="r" t="t"/>
              <a:pathLst>
                <a:path extrusionOk="0" h="10779" w="7013">
                  <a:moveTo>
                    <a:pt x="6730" y="0"/>
                  </a:moveTo>
                  <a:cubicBezTo>
                    <a:pt x="6661" y="0"/>
                    <a:pt x="6588" y="36"/>
                    <a:pt x="6533" y="125"/>
                  </a:cubicBezTo>
                  <a:lnTo>
                    <a:pt x="35" y="10430"/>
                  </a:lnTo>
                  <a:cubicBezTo>
                    <a:pt x="1" y="10534"/>
                    <a:pt x="1" y="10674"/>
                    <a:pt x="105" y="10744"/>
                  </a:cubicBezTo>
                  <a:cubicBezTo>
                    <a:pt x="140" y="10744"/>
                    <a:pt x="210" y="10779"/>
                    <a:pt x="245" y="10779"/>
                  </a:cubicBezTo>
                  <a:cubicBezTo>
                    <a:pt x="315" y="10779"/>
                    <a:pt x="385" y="10744"/>
                    <a:pt x="420" y="10674"/>
                  </a:cubicBezTo>
                  <a:lnTo>
                    <a:pt x="6917" y="335"/>
                  </a:lnTo>
                  <a:cubicBezTo>
                    <a:pt x="7012" y="167"/>
                    <a:pt x="6880" y="0"/>
                    <a:pt x="673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7299419" y="1922425"/>
              <a:ext cx="266912" cy="233569"/>
            </a:xfrm>
            <a:custGeom>
              <a:rect b="b" l="l" r="r" t="t"/>
              <a:pathLst>
                <a:path extrusionOk="0" h="8468" w="9676">
                  <a:moveTo>
                    <a:pt x="9445" y="1"/>
                  </a:moveTo>
                  <a:cubicBezTo>
                    <a:pt x="9393" y="1"/>
                    <a:pt x="9339" y="18"/>
                    <a:pt x="9292" y="49"/>
                  </a:cubicBezTo>
                  <a:lnTo>
                    <a:pt x="105" y="8083"/>
                  </a:lnTo>
                  <a:cubicBezTo>
                    <a:pt x="0" y="8153"/>
                    <a:pt x="0" y="8293"/>
                    <a:pt x="70" y="8398"/>
                  </a:cubicBezTo>
                  <a:cubicBezTo>
                    <a:pt x="105" y="8433"/>
                    <a:pt x="175" y="8468"/>
                    <a:pt x="245" y="8468"/>
                  </a:cubicBezTo>
                  <a:cubicBezTo>
                    <a:pt x="279" y="8468"/>
                    <a:pt x="349" y="8468"/>
                    <a:pt x="384" y="8433"/>
                  </a:cubicBezTo>
                  <a:lnTo>
                    <a:pt x="9606" y="399"/>
                  </a:lnTo>
                  <a:cubicBezTo>
                    <a:pt x="9676" y="294"/>
                    <a:pt x="9676" y="154"/>
                    <a:pt x="9606" y="84"/>
                  </a:cubicBezTo>
                  <a:cubicBezTo>
                    <a:pt x="9568" y="27"/>
                    <a:pt x="9508" y="1"/>
                    <a:pt x="944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7428512" y="2230783"/>
              <a:ext cx="328620" cy="132368"/>
            </a:xfrm>
            <a:custGeom>
              <a:rect b="b" l="l" r="r" t="t"/>
              <a:pathLst>
                <a:path extrusionOk="0" h="4799" w="11913">
                  <a:moveTo>
                    <a:pt x="11656" y="1"/>
                  </a:moveTo>
                  <a:cubicBezTo>
                    <a:pt x="11627" y="1"/>
                    <a:pt x="11596" y="5"/>
                    <a:pt x="11563" y="13"/>
                  </a:cubicBezTo>
                  <a:lnTo>
                    <a:pt x="175" y="4380"/>
                  </a:lnTo>
                  <a:cubicBezTo>
                    <a:pt x="36" y="4414"/>
                    <a:pt x="1" y="4554"/>
                    <a:pt x="36" y="4659"/>
                  </a:cubicBezTo>
                  <a:cubicBezTo>
                    <a:pt x="71" y="4729"/>
                    <a:pt x="140" y="4799"/>
                    <a:pt x="245" y="4799"/>
                  </a:cubicBezTo>
                  <a:lnTo>
                    <a:pt x="315" y="4799"/>
                  </a:lnTo>
                  <a:lnTo>
                    <a:pt x="11738" y="432"/>
                  </a:lnTo>
                  <a:cubicBezTo>
                    <a:pt x="11842" y="363"/>
                    <a:pt x="11912" y="258"/>
                    <a:pt x="11877" y="153"/>
                  </a:cubicBezTo>
                  <a:cubicBezTo>
                    <a:pt x="11824" y="46"/>
                    <a:pt x="11750" y="1"/>
                    <a:pt x="1165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7473805" y="2556795"/>
              <a:ext cx="348840" cy="59771"/>
            </a:xfrm>
            <a:custGeom>
              <a:rect b="b" l="l" r="r" t="t"/>
              <a:pathLst>
                <a:path extrusionOk="0" h="2167" w="12646">
                  <a:moveTo>
                    <a:pt x="12366" y="1"/>
                  </a:moveTo>
                  <a:lnTo>
                    <a:pt x="280" y="1712"/>
                  </a:lnTo>
                  <a:cubicBezTo>
                    <a:pt x="1" y="1747"/>
                    <a:pt x="35" y="2167"/>
                    <a:pt x="315" y="2167"/>
                  </a:cubicBezTo>
                  <a:lnTo>
                    <a:pt x="350" y="2167"/>
                  </a:lnTo>
                  <a:lnTo>
                    <a:pt x="12436" y="455"/>
                  </a:lnTo>
                  <a:cubicBezTo>
                    <a:pt x="12541" y="420"/>
                    <a:pt x="12645" y="315"/>
                    <a:pt x="12611" y="210"/>
                  </a:cubicBezTo>
                  <a:cubicBezTo>
                    <a:pt x="12611" y="71"/>
                    <a:pt x="12506" y="1"/>
                    <a:pt x="1236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6762720" y="1550900"/>
              <a:ext cx="27006" cy="349746"/>
            </a:xfrm>
            <a:custGeom>
              <a:rect b="b" l="l" r="r" t="t"/>
              <a:pathLst>
                <a:path extrusionOk="0" h="12680" w="979">
                  <a:moveTo>
                    <a:pt x="769" y="0"/>
                  </a:moveTo>
                  <a:cubicBezTo>
                    <a:pt x="629" y="0"/>
                    <a:pt x="525" y="105"/>
                    <a:pt x="525" y="210"/>
                  </a:cubicBezTo>
                  <a:lnTo>
                    <a:pt x="1" y="12435"/>
                  </a:lnTo>
                  <a:cubicBezTo>
                    <a:pt x="1" y="12575"/>
                    <a:pt x="105" y="12680"/>
                    <a:pt x="210" y="12680"/>
                  </a:cubicBezTo>
                  <a:cubicBezTo>
                    <a:pt x="350" y="12680"/>
                    <a:pt x="455" y="12575"/>
                    <a:pt x="455" y="12435"/>
                  </a:cubicBezTo>
                  <a:lnTo>
                    <a:pt x="979" y="245"/>
                  </a:lnTo>
                  <a:cubicBezTo>
                    <a:pt x="979" y="140"/>
                    <a:pt x="874" y="35"/>
                    <a:pt x="76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47"/>
          <p:cNvSpPr txBox="1"/>
          <p:nvPr>
            <p:ph type="ctrTitle"/>
          </p:nvPr>
        </p:nvSpPr>
        <p:spPr>
          <a:xfrm>
            <a:off x="716413" y="689525"/>
            <a:ext cx="4563000" cy="11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57" name="Google Shape;1457;p47"/>
          <p:cNvSpPr txBox="1"/>
          <p:nvPr>
            <p:ph idx="1" type="subTitle"/>
          </p:nvPr>
        </p:nvSpPr>
        <p:spPr>
          <a:xfrm>
            <a:off x="768200" y="1834275"/>
            <a:ext cx="30996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Resources Used During This Exploratory Project: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ChatGPT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Craiyon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Lovo AI</a:t>
            </a:r>
            <a:endParaRPr sz="1800"/>
          </a:p>
        </p:txBody>
      </p:sp>
      <p:grpSp>
        <p:nvGrpSpPr>
          <p:cNvPr id="1458" name="Google Shape;1458;p47"/>
          <p:cNvGrpSpPr/>
          <p:nvPr/>
        </p:nvGrpSpPr>
        <p:grpSpPr>
          <a:xfrm>
            <a:off x="5711772" y="1834264"/>
            <a:ext cx="1565291" cy="1853843"/>
            <a:chOff x="5964912" y="1947857"/>
            <a:chExt cx="1469481" cy="1740371"/>
          </a:xfrm>
        </p:grpSpPr>
        <p:sp>
          <p:nvSpPr>
            <p:cNvPr id="1459" name="Google Shape;1459;p47"/>
            <p:cNvSpPr/>
            <p:nvPr/>
          </p:nvSpPr>
          <p:spPr>
            <a:xfrm>
              <a:off x="6109451" y="3183082"/>
              <a:ext cx="1150515" cy="505146"/>
            </a:xfrm>
            <a:custGeom>
              <a:rect b="b" l="l" r="r" t="t"/>
              <a:pathLst>
                <a:path extrusionOk="0" h="18314" w="41708">
                  <a:moveTo>
                    <a:pt x="39088" y="1"/>
                  </a:moveTo>
                  <a:lnTo>
                    <a:pt x="3738" y="1817"/>
                  </a:lnTo>
                  <a:lnTo>
                    <a:pt x="2131" y="6219"/>
                  </a:lnTo>
                  <a:lnTo>
                    <a:pt x="2061" y="6428"/>
                  </a:lnTo>
                  <a:lnTo>
                    <a:pt x="1" y="11982"/>
                  </a:lnTo>
                  <a:cubicBezTo>
                    <a:pt x="1" y="11982"/>
                    <a:pt x="490" y="12262"/>
                    <a:pt x="1293" y="12681"/>
                  </a:cubicBezTo>
                  <a:lnTo>
                    <a:pt x="1503" y="12786"/>
                  </a:lnTo>
                  <a:cubicBezTo>
                    <a:pt x="2271" y="13205"/>
                    <a:pt x="3354" y="13764"/>
                    <a:pt x="4646" y="14322"/>
                  </a:cubicBezTo>
                  <a:lnTo>
                    <a:pt x="4856" y="14427"/>
                  </a:lnTo>
                  <a:cubicBezTo>
                    <a:pt x="5939" y="14916"/>
                    <a:pt x="7196" y="15405"/>
                    <a:pt x="8524" y="15894"/>
                  </a:cubicBezTo>
                  <a:lnTo>
                    <a:pt x="8733" y="15964"/>
                  </a:lnTo>
                  <a:cubicBezTo>
                    <a:pt x="10026" y="16418"/>
                    <a:pt x="11458" y="16872"/>
                    <a:pt x="12925" y="17257"/>
                  </a:cubicBezTo>
                  <a:lnTo>
                    <a:pt x="13134" y="17292"/>
                  </a:lnTo>
                  <a:cubicBezTo>
                    <a:pt x="14671" y="17676"/>
                    <a:pt x="16278" y="17955"/>
                    <a:pt x="17850" y="18130"/>
                  </a:cubicBezTo>
                  <a:lnTo>
                    <a:pt x="18060" y="18165"/>
                  </a:lnTo>
                  <a:cubicBezTo>
                    <a:pt x="19037" y="18251"/>
                    <a:pt x="20014" y="18314"/>
                    <a:pt x="20992" y="18314"/>
                  </a:cubicBezTo>
                  <a:cubicBezTo>
                    <a:pt x="21202" y="18314"/>
                    <a:pt x="21412" y="18311"/>
                    <a:pt x="21623" y="18305"/>
                  </a:cubicBezTo>
                  <a:lnTo>
                    <a:pt x="22356" y="18270"/>
                  </a:lnTo>
                  <a:lnTo>
                    <a:pt x="22566" y="18270"/>
                  </a:lnTo>
                  <a:cubicBezTo>
                    <a:pt x="24138" y="18200"/>
                    <a:pt x="25710" y="18025"/>
                    <a:pt x="27281" y="17781"/>
                  </a:cubicBezTo>
                  <a:lnTo>
                    <a:pt x="27491" y="17746"/>
                  </a:lnTo>
                  <a:cubicBezTo>
                    <a:pt x="29168" y="17431"/>
                    <a:pt x="30775" y="17047"/>
                    <a:pt x="32416" y="16558"/>
                  </a:cubicBezTo>
                  <a:lnTo>
                    <a:pt x="32591" y="16488"/>
                  </a:lnTo>
                  <a:cubicBezTo>
                    <a:pt x="34268" y="15964"/>
                    <a:pt x="35874" y="15301"/>
                    <a:pt x="37411" y="14532"/>
                  </a:cubicBezTo>
                  <a:lnTo>
                    <a:pt x="37621" y="14427"/>
                  </a:lnTo>
                  <a:cubicBezTo>
                    <a:pt x="38948" y="13764"/>
                    <a:pt x="40206" y="12960"/>
                    <a:pt x="41394" y="12017"/>
                  </a:cubicBezTo>
                  <a:cubicBezTo>
                    <a:pt x="41463" y="11982"/>
                    <a:pt x="41498" y="11912"/>
                    <a:pt x="41568" y="11877"/>
                  </a:cubicBezTo>
                  <a:cubicBezTo>
                    <a:pt x="41603" y="11842"/>
                    <a:pt x="41673" y="11807"/>
                    <a:pt x="41708" y="11773"/>
                  </a:cubicBezTo>
                  <a:lnTo>
                    <a:pt x="40520" y="6463"/>
                  </a:lnTo>
                  <a:lnTo>
                    <a:pt x="40485" y="6219"/>
                  </a:lnTo>
                  <a:lnTo>
                    <a:pt x="390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6186217" y="3288673"/>
              <a:ext cx="1029445" cy="185410"/>
            </a:xfrm>
            <a:custGeom>
              <a:rect b="b" l="l" r="r" t="t"/>
              <a:pathLst>
                <a:path extrusionOk="0" h="6722" w="37319">
                  <a:moveTo>
                    <a:pt x="37169" y="1"/>
                  </a:moveTo>
                  <a:cubicBezTo>
                    <a:pt x="37149" y="1"/>
                    <a:pt x="37129" y="5"/>
                    <a:pt x="37108" y="15"/>
                  </a:cubicBezTo>
                  <a:cubicBezTo>
                    <a:pt x="30420" y="4963"/>
                    <a:pt x="24033" y="6501"/>
                    <a:pt x="18694" y="6501"/>
                  </a:cubicBezTo>
                  <a:cubicBezTo>
                    <a:pt x="15891" y="6501"/>
                    <a:pt x="13376" y="6077"/>
                    <a:pt x="11260" y="5499"/>
                  </a:cubicBezTo>
                  <a:cubicBezTo>
                    <a:pt x="7243" y="4451"/>
                    <a:pt x="3505" y="2565"/>
                    <a:pt x="222" y="50"/>
                  </a:cubicBezTo>
                  <a:cubicBezTo>
                    <a:pt x="198" y="27"/>
                    <a:pt x="174" y="17"/>
                    <a:pt x="150" y="17"/>
                  </a:cubicBezTo>
                  <a:cubicBezTo>
                    <a:pt x="67" y="17"/>
                    <a:pt x="0" y="135"/>
                    <a:pt x="82" y="190"/>
                  </a:cubicBezTo>
                  <a:cubicBezTo>
                    <a:pt x="3400" y="2775"/>
                    <a:pt x="7173" y="4626"/>
                    <a:pt x="11190" y="5709"/>
                  </a:cubicBezTo>
                  <a:cubicBezTo>
                    <a:pt x="13635" y="6373"/>
                    <a:pt x="16150" y="6722"/>
                    <a:pt x="18700" y="6722"/>
                  </a:cubicBezTo>
                  <a:cubicBezTo>
                    <a:pt x="24079" y="6722"/>
                    <a:pt x="30507" y="5185"/>
                    <a:pt x="37248" y="190"/>
                  </a:cubicBezTo>
                  <a:cubicBezTo>
                    <a:pt x="37283" y="155"/>
                    <a:pt x="37318" y="85"/>
                    <a:pt x="37283" y="50"/>
                  </a:cubicBezTo>
                  <a:cubicBezTo>
                    <a:pt x="37258" y="25"/>
                    <a:pt x="37216" y="1"/>
                    <a:pt x="37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6161944" y="3353963"/>
              <a:ext cx="1068174" cy="196249"/>
            </a:xfrm>
            <a:custGeom>
              <a:rect b="b" l="l" r="r" t="t"/>
              <a:pathLst>
                <a:path extrusionOk="0" h="7115" w="38723">
                  <a:moveTo>
                    <a:pt x="38597" y="1"/>
                  </a:moveTo>
                  <a:cubicBezTo>
                    <a:pt x="38570" y="1"/>
                    <a:pt x="38541" y="9"/>
                    <a:pt x="38512" y="24"/>
                  </a:cubicBezTo>
                  <a:cubicBezTo>
                    <a:pt x="31195" y="5260"/>
                    <a:pt x="24461" y="6874"/>
                    <a:pt x="18928" y="6874"/>
                  </a:cubicBezTo>
                  <a:cubicBezTo>
                    <a:pt x="16010" y="6874"/>
                    <a:pt x="13426" y="6425"/>
                    <a:pt x="11266" y="5822"/>
                  </a:cubicBezTo>
                  <a:cubicBezTo>
                    <a:pt x="7214" y="4704"/>
                    <a:pt x="3477" y="2748"/>
                    <a:pt x="263" y="24"/>
                  </a:cubicBezTo>
                  <a:cubicBezTo>
                    <a:pt x="246" y="12"/>
                    <a:pt x="228" y="7"/>
                    <a:pt x="208" y="7"/>
                  </a:cubicBezTo>
                  <a:cubicBezTo>
                    <a:pt x="109" y="7"/>
                    <a:pt x="1" y="140"/>
                    <a:pt x="89" y="198"/>
                  </a:cubicBezTo>
                  <a:cubicBezTo>
                    <a:pt x="3337" y="2923"/>
                    <a:pt x="7110" y="4914"/>
                    <a:pt x="11197" y="6032"/>
                  </a:cubicBezTo>
                  <a:cubicBezTo>
                    <a:pt x="13712" y="6730"/>
                    <a:pt x="16296" y="7114"/>
                    <a:pt x="18916" y="7114"/>
                  </a:cubicBezTo>
                  <a:cubicBezTo>
                    <a:pt x="24505" y="7114"/>
                    <a:pt x="31282" y="5473"/>
                    <a:pt x="38652" y="198"/>
                  </a:cubicBezTo>
                  <a:cubicBezTo>
                    <a:pt x="38687" y="163"/>
                    <a:pt x="38722" y="93"/>
                    <a:pt x="38687" y="58"/>
                  </a:cubicBezTo>
                  <a:cubicBezTo>
                    <a:pt x="38667" y="18"/>
                    <a:pt x="38634" y="1"/>
                    <a:pt x="38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6145090" y="3392167"/>
              <a:ext cx="70369" cy="143594"/>
            </a:xfrm>
            <a:custGeom>
              <a:rect b="b" l="l" r="r" t="t"/>
              <a:pathLst>
                <a:path extrusionOk="0" h="5206" w="2551">
                  <a:moveTo>
                    <a:pt x="2376" y="1"/>
                  </a:moveTo>
                  <a:lnTo>
                    <a:pt x="2341" y="106"/>
                  </a:lnTo>
                  <a:lnTo>
                    <a:pt x="1" y="5101"/>
                  </a:lnTo>
                  <a:lnTo>
                    <a:pt x="176" y="5206"/>
                  </a:lnTo>
                  <a:lnTo>
                    <a:pt x="2516" y="210"/>
                  </a:lnTo>
                  <a:lnTo>
                    <a:pt x="2551" y="106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6237606" y="3441321"/>
              <a:ext cx="54949" cy="139733"/>
            </a:xfrm>
            <a:custGeom>
              <a:rect b="b" l="l" r="r" t="t"/>
              <a:pathLst>
                <a:path extrusionOk="0" h="5066" w="1992">
                  <a:moveTo>
                    <a:pt x="1782" y="0"/>
                  </a:moveTo>
                  <a:lnTo>
                    <a:pt x="1747" y="70"/>
                  </a:lnTo>
                  <a:lnTo>
                    <a:pt x="0" y="4960"/>
                  </a:lnTo>
                  <a:lnTo>
                    <a:pt x="210" y="5065"/>
                  </a:lnTo>
                  <a:lnTo>
                    <a:pt x="1956" y="175"/>
                  </a:lnTo>
                  <a:lnTo>
                    <a:pt x="1991" y="70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6344549" y="3490447"/>
              <a:ext cx="53018" cy="133003"/>
            </a:xfrm>
            <a:custGeom>
              <a:rect b="b" l="l" r="r" t="t"/>
              <a:pathLst>
                <a:path extrusionOk="0" h="4822" w="1922">
                  <a:moveTo>
                    <a:pt x="1712" y="1"/>
                  </a:moveTo>
                  <a:lnTo>
                    <a:pt x="1677" y="106"/>
                  </a:lnTo>
                  <a:lnTo>
                    <a:pt x="1" y="4751"/>
                  </a:lnTo>
                  <a:lnTo>
                    <a:pt x="175" y="4821"/>
                  </a:lnTo>
                  <a:lnTo>
                    <a:pt x="1887" y="175"/>
                  </a:lnTo>
                  <a:lnTo>
                    <a:pt x="1922" y="106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6465945" y="3524182"/>
              <a:ext cx="37626" cy="135871"/>
            </a:xfrm>
            <a:custGeom>
              <a:rect b="b" l="l" r="r" t="t"/>
              <a:pathLst>
                <a:path extrusionOk="0" h="4926" w="1364">
                  <a:moveTo>
                    <a:pt x="1154" y="0"/>
                  </a:moveTo>
                  <a:lnTo>
                    <a:pt x="1119" y="105"/>
                  </a:lnTo>
                  <a:lnTo>
                    <a:pt x="1" y="4891"/>
                  </a:lnTo>
                  <a:lnTo>
                    <a:pt x="210" y="4926"/>
                  </a:lnTo>
                  <a:lnTo>
                    <a:pt x="1328" y="175"/>
                  </a:lnTo>
                  <a:lnTo>
                    <a:pt x="1363" y="70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6601823" y="3547297"/>
              <a:ext cx="5793" cy="136837"/>
            </a:xfrm>
            <a:custGeom>
              <a:rect b="b" l="l" r="r" t="t"/>
              <a:pathLst>
                <a:path extrusionOk="0" h="4961" w="210">
                  <a:moveTo>
                    <a:pt x="0" y="1"/>
                  </a:moveTo>
                  <a:lnTo>
                    <a:pt x="0" y="4961"/>
                  </a:lnTo>
                  <a:lnTo>
                    <a:pt x="210" y="4961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6717427" y="3547297"/>
              <a:ext cx="14482" cy="139733"/>
            </a:xfrm>
            <a:custGeom>
              <a:rect b="b" l="l" r="r" t="t"/>
              <a:pathLst>
                <a:path extrusionOk="0" h="5066" w="525">
                  <a:moveTo>
                    <a:pt x="1" y="1"/>
                  </a:moveTo>
                  <a:lnTo>
                    <a:pt x="1" y="36"/>
                  </a:lnTo>
                  <a:lnTo>
                    <a:pt x="315" y="5066"/>
                  </a:lnTo>
                  <a:lnTo>
                    <a:pt x="525" y="5066"/>
                  </a:lnTo>
                  <a:lnTo>
                    <a:pt x="210" y="71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6838852" y="3530913"/>
              <a:ext cx="28937" cy="142629"/>
            </a:xfrm>
            <a:custGeom>
              <a:rect b="b" l="l" r="r" t="t"/>
              <a:pathLst>
                <a:path extrusionOk="0" h="5171" w="1049">
                  <a:moveTo>
                    <a:pt x="210" y="1"/>
                  </a:moveTo>
                  <a:lnTo>
                    <a:pt x="0" y="36"/>
                  </a:lnTo>
                  <a:lnTo>
                    <a:pt x="0" y="141"/>
                  </a:lnTo>
                  <a:lnTo>
                    <a:pt x="838" y="5171"/>
                  </a:lnTo>
                  <a:lnTo>
                    <a:pt x="1048" y="5136"/>
                  </a:lnTo>
                  <a:lnTo>
                    <a:pt x="210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6948691" y="3500102"/>
              <a:ext cx="59749" cy="139733"/>
            </a:xfrm>
            <a:custGeom>
              <a:rect b="b" l="l" r="r" t="t"/>
              <a:pathLst>
                <a:path extrusionOk="0" h="5066" w="2166">
                  <a:moveTo>
                    <a:pt x="210" y="0"/>
                  </a:moveTo>
                  <a:lnTo>
                    <a:pt x="0" y="105"/>
                  </a:lnTo>
                  <a:lnTo>
                    <a:pt x="35" y="175"/>
                  </a:lnTo>
                  <a:lnTo>
                    <a:pt x="1956" y="5065"/>
                  </a:lnTo>
                  <a:lnTo>
                    <a:pt x="2166" y="4995"/>
                  </a:lnTo>
                  <a:lnTo>
                    <a:pt x="245" y="105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7075880" y="3446120"/>
              <a:ext cx="70369" cy="137830"/>
            </a:xfrm>
            <a:custGeom>
              <a:rect b="b" l="l" r="r" t="t"/>
              <a:pathLst>
                <a:path extrusionOk="0" h="4997" w="2551">
                  <a:moveTo>
                    <a:pt x="210" y="1"/>
                  </a:moveTo>
                  <a:lnTo>
                    <a:pt x="0" y="106"/>
                  </a:lnTo>
                  <a:lnTo>
                    <a:pt x="35" y="211"/>
                  </a:lnTo>
                  <a:lnTo>
                    <a:pt x="2340" y="4996"/>
                  </a:lnTo>
                  <a:lnTo>
                    <a:pt x="2550" y="4891"/>
                  </a:lnTo>
                  <a:lnTo>
                    <a:pt x="245" y="1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7187650" y="3380609"/>
              <a:ext cx="68438" cy="133968"/>
            </a:xfrm>
            <a:custGeom>
              <a:rect b="b" l="l" r="r" t="t"/>
              <a:pathLst>
                <a:path extrusionOk="0" h="4857" w="2481">
                  <a:moveTo>
                    <a:pt x="210" y="1"/>
                  </a:moveTo>
                  <a:lnTo>
                    <a:pt x="0" y="71"/>
                  </a:lnTo>
                  <a:lnTo>
                    <a:pt x="70" y="210"/>
                  </a:lnTo>
                  <a:lnTo>
                    <a:pt x="2306" y="4856"/>
                  </a:lnTo>
                  <a:cubicBezTo>
                    <a:pt x="2375" y="4821"/>
                    <a:pt x="2410" y="4751"/>
                    <a:pt x="2480" y="4716"/>
                  </a:cubicBezTo>
                  <a:lnTo>
                    <a:pt x="245" y="71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6207733" y="3341109"/>
              <a:ext cx="33764" cy="33761"/>
            </a:xfrm>
            <a:custGeom>
              <a:rect b="b" l="l" r="r" t="t"/>
              <a:pathLst>
                <a:path extrusionOk="0" h="1224" w="1224">
                  <a:moveTo>
                    <a:pt x="979" y="1"/>
                  </a:moveTo>
                  <a:lnTo>
                    <a:pt x="0" y="245"/>
                  </a:lnTo>
                  <a:lnTo>
                    <a:pt x="245" y="1223"/>
                  </a:lnTo>
                  <a:lnTo>
                    <a:pt x="1223" y="979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6275175" y="3381575"/>
              <a:ext cx="33764" cy="34726"/>
            </a:xfrm>
            <a:custGeom>
              <a:rect b="b" l="l" r="r" t="t"/>
              <a:pathLst>
                <a:path extrusionOk="0" h="1259" w="1224">
                  <a:moveTo>
                    <a:pt x="979" y="1"/>
                  </a:moveTo>
                  <a:lnTo>
                    <a:pt x="1" y="245"/>
                  </a:lnTo>
                  <a:lnTo>
                    <a:pt x="245" y="1258"/>
                  </a:lnTo>
                  <a:lnTo>
                    <a:pt x="1223" y="979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6353238" y="3420109"/>
              <a:ext cx="37598" cy="37623"/>
            </a:xfrm>
            <a:custGeom>
              <a:rect b="b" l="l" r="r" t="t"/>
              <a:pathLst>
                <a:path extrusionOk="0" h="1364" w="1363">
                  <a:moveTo>
                    <a:pt x="908" y="1"/>
                  </a:moveTo>
                  <a:lnTo>
                    <a:pt x="0" y="420"/>
                  </a:lnTo>
                  <a:lnTo>
                    <a:pt x="454" y="1363"/>
                  </a:lnTo>
                  <a:lnTo>
                    <a:pt x="1362" y="909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6442830" y="3451913"/>
              <a:ext cx="37598" cy="36630"/>
            </a:xfrm>
            <a:custGeom>
              <a:rect b="b" l="l" r="r" t="t"/>
              <a:pathLst>
                <a:path extrusionOk="0" h="1328" w="1363">
                  <a:moveTo>
                    <a:pt x="909" y="1"/>
                  </a:moveTo>
                  <a:lnTo>
                    <a:pt x="1" y="420"/>
                  </a:lnTo>
                  <a:lnTo>
                    <a:pt x="455" y="1328"/>
                  </a:lnTo>
                  <a:lnTo>
                    <a:pt x="1363" y="909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6541111" y="3481786"/>
              <a:ext cx="39529" cy="39526"/>
            </a:xfrm>
            <a:custGeom>
              <a:rect b="b" l="l" r="r" t="t"/>
              <a:pathLst>
                <a:path extrusionOk="0" h="1433" w="1433">
                  <a:moveTo>
                    <a:pt x="874" y="0"/>
                  </a:moveTo>
                  <a:lnTo>
                    <a:pt x="1" y="559"/>
                  </a:lnTo>
                  <a:lnTo>
                    <a:pt x="559" y="1433"/>
                  </a:lnTo>
                  <a:lnTo>
                    <a:pt x="1433" y="874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6639393" y="3490447"/>
              <a:ext cx="39529" cy="39526"/>
            </a:xfrm>
            <a:custGeom>
              <a:rect b="b" l="l" r="r" t="t"/>
              <a:pathLst>
                <a:path extrusionOk="0" h="1433" w="1433">
                  <a:moveTo>
                    <a:pt x="664" y="1"/>
                  </a:moveTo>
                  <a:lnTo>
                    <a:pt x="0" y="769"/>
                  </a:lnTo>
                  <a:lnTo>
                    <a:pt x="769" y="1433"/>
                  </a:lnTo>
                  <a:lnTo>
                    <a:pt x="1433" y="66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6738639" y="3491413"/>
              <a:ext cx="39529" cy="39526"/>
            </a:xfrm>
            <a:custGeom>
              <a:rect b="b" l="l" r="r" t="t"/>
              <a:pathLst>
                <a:path extrusionOk="0" h="1433" w="1433">
                  <a:moveTo>
                    <a:pt x="664" y="1"/>
                  </a:moveTo>
                  <a:lnTo>
                    <a:pt x="0" y="769"/>
                  </a:lnTo>
                  <a:lnTo>
                    <a:pt x="769" y="1433"/>
                  </a:lnTo>
                  <a:lnTo>
                    <a:pt x="1432" y="664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6834990" y="3475028"/>
              <a:ext cx="39529" cy="39553"/>
            </a:xfrm>
            <a:custGeom>
              <a:rect b="b" l="l" r="r" t="t"/>
              <a:pathLst>
                <a:path extrusionOk="0" h="1434" w="1433">
                  <a:moveTo>
                    <a:pt x="664" y="1"/>
                  </a:moveTo>
                  <a:lnTo>
                    <a:pt x="0" y="769"/>
                  </a:lnTo>
                  <a:lnTo>
                    <a:pt x="769" y="1433"/>
                  </a:lnTo>
                  <a:lnTo>
                    <a:pt x="1433" y="665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6924582" y="3451913"/>
              <a:ext cx="39557" cy="39526"/>
            </a:xfrm>
            <a:custGeom>
              <a:rect b="b" l="l" r="r" t="t"/>
              <a:pathLst>
                <a:path extrusionOk="0" h="1433" w="1434">
                  <a:moveTo>
                    <a:pt x="665" y="1"/>
                  </a:moveTo>
                  <a:lnTo>
                    <a:pt x="1" y="769"/>
                  </a:lnTo>
                  <a:lnTo>
                    <a:pt x="769" y="1433"/>
                  </a:lnTo>
                  <a:lnTo>
                    <a:pt x="1433" y="664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7017099" y="3416275"/>
              <a:ext cx="38564" cy="38560"/>
            </a:xfrm>
            <a:custGeom>
              <a:rect b="b" l="l" r="r" t="t"/>
              <a:pathLst>
                <a:path extrusionOk="0" h="1398" w="1398">
                  <a:moveTo>
                    <a:pt x="524" y="0"/>
                  </a:moveTo>
                  <a:lnTo>
                    <a:pt x="0" y="873"/>
                  </a:lnTo>
                  <a:lnTo>
                    <a:pt x="874" y="1397"/>
                  </a:lnTo>
                  <a:lnTo>
                    <a:pt x="1398" y="489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7093202" y="3374844"/>
              <a:ext cx="38591" cy="38560"/>
            </a:xfrm>
            <a:custGeom>
              <a:rect b="b" l="l" r="r" t="t"/>
              <a:pathLst>
                <a:path extrusionOk="0" h="1398" w="1399">
                  <a:moveTo>
                    <a:pt x="490" y="0"/>
                  </a:moveTo>
                  <a:lnTo>
                    <a:pt x="1" y="873"/>
                  </a:lnTo>
                  <a:lnTo>
                    <a:pt x="874" y="1397"/>
                  </a:lnTo>
                  <a:lnTo>
                    <a:pt x="1398" y="489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7168368" y="3327621"/>
              <a:ext cx="38564" cy="37595"/>
            </a:xfrm>
            <a:custGeom>
              <a:rect b="b" l="l" r="r" t="t"/>
              <a:pathLst>
                <a:path extrusionOk="0" h="1363" w="1398">
                  <a:moveTo>
                    <a:pt x="489" y="0"/>
                  </a:moveTo>
                  <a:lnTo>
                    <a:pt x="0" y="874"/>
                  </a:lnTo>
                  <a:lnTo>
                    <a:pt x="874" y="1363"/>
                  </a:lnTo>
                  <a:lnTo>
                    <a:pt x="1398" y="490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5964912" y="1947857"/>
              <a:ext cx="1469481" cy="1469347"/>
            </a:xfrm>
            <a:custGeom>
              <a:rect b="b" l="l" r="r" t="t"/>
              <a:pathLst>
                <a:path extrusionOk="0" h="53271" w="53271">
                  <a:moveTo>
                    <a:pt x="26618" y="1"/>
                  </a:moveTo>
                  <a:cubicBezTo>
                    <a:pt x="11912" y="1"/>
                    <a:pt x="1" y="11912"/>
                    <a:pt x="1" y="26618"/>
                  </a:cubicBezTo>
                  <a:cubicBezTo>
                    <a:pt x="1" y="41324"/>
                    <a:pt x="11912" y="53270"/>
                    <a:pt x="26618" y="53270"/>
                  </a:cubicBezTo>
                  <a:cubicBezTo>
                    <a:pt x="41359" y="53270"/>
                    <a:pt x="53270" y="41324"/>
                    <a:pt x="53270" y="26618"/>
                  </a:cubicBezTo>
                  <a:cubicBezTo>
                    <a:pt x="53270" y="11912"/>
                    <a:pt x="41359" y="1"/>
                    <a:pt x="2661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6354175" y="2537872"/>
              <a:ext cx="728492" cy="449705"/>
            </a:xfrm>
            <a:custGeom>
              <a:rect b="b" l="l" r="r" t="t"/>
              <a:pathLst>
                <a:path extrusionOk="0" h="16304" w="26409">
                  <a:moveTo>
                    <a:pt x="12751" y="1"/>
                  </a:moveTo>
                  <a:cubicBezTo>
                    <a:pt x="3468" y="1"/>
                    <a:pt x="100" y="8424"/>
                    <a:pt x="1" y="8721"/>
                  </a:cubicBezTo>
                  <a:cubicBezTo>
                    <a:pt x="1" y="8721"/>
                    <a:pt x="3724" y="16304"/>
                    <a:pt x="12825" y="16304"/>
                  </a:cubicBezTo>
                  <a:cubicBezTo>
                    <a:pt x="12928" y="16304"/>
                    <a:pt x="13031" y="16303"/>
                    <a:pt x="13135" y="16301"/>
                  </a:cubicBezTo>
                  <a:cubicBezTo>
                    <a:pt x="18375" y="16301"/>
                    <a:pt x="23335" y="13821"/>
                    <a:pt x="26409" y="9594"/>
                  </a:cubicBezTo>
                  <a:cubicBezTo>
                    <a:pt x="26339" y="9350"/>
                    <a:pt x="23894" y="1106"/>
                    <a:pt x="14462" y="93"/>
                  </a:cubicBezTo>
                  <a:cubicBezTo>
                    <a:pt x="13871" y="31"/>
                    <a:pt x="13300" y="1"/>
                    <a:pt x="12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6416598" y="2538203"/>
              <a:ext cx="529246" cy="450422"/>
            </a:xfrm>
            <a:custGeom>
              <a:rect b="b" l="l" r="r" t="t"/>
              <a:pathLst>
                <a:path extrusionOk="0" h="16330" w="19186">
                  <a:moveTo>
                    <a:pt x="10760" y="1"/>
                  </a:moveTo>
                  <a:cubicBezTo>
                    <a:pt x="3766" y="1"/>
                    <a:pt x="0" y="8396"/>
                    <a:pt x="4794" y="13669"/>
                  </a:cubicBezTo>
                  <a:cubicBezTo>
                    <a:pt x="6473" y="15504"/>
                    <a:pt x="8629" y="16330"/>
                    <a:pt x="10751" y="16330"/>
                  </a:cubicBezTo>
                  <a:cubicBezTo>
                    <a:pt x="14811" y="16330"/>
                    <a:pt x="18746" y="13306"/>
                    <a:pt x="18976" y="8534"/>
                  </a:cubicBezTo>
                  <a:cubicBezTo>
                    <a:pt x="19185" y="4028"/>
                    <a:pt x="15692" y="221"/>
                    <a:pt x="11186" y="11"/>
                  </a:cubicBezTo>
                  <a:cubicBezTo>
                    <a:pt x="11043" y="4"/>
                    <a:pt x="10901" y="1"/>
                    <a:pt x="107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6566544" y="2651076"/>
              <a:ext cx="263657" cy="224439"/>
            </a:xfrm>
            <a:custGeom>
              <a:rect b="b" l="l" r="r" t="t"/>
              <a:pathLst>
                <a:path extrusionOk="0" h="8137" w="9558">
                  <a:moveTo>
                    <a:pt x="5362" y="1"/>
                  </a:moveTo>
                  <a:cubicBezTo>
                    <a:pt x="1866" y="1"/>
                    <a:pt x="0" y="4181"/>
                    <a:pt x="2397" y="6818"/>
                  </a:cubicBezTo>
                  <a:cubicBezTo>
                    <a:pt x="3235" y="7728"/>
                    <a:pt x="4307" y="8137"/>
                    <a:pt x="5361" y="8137"/>
                  </a:cubicBezTo>
                  <a:cubicBezTo>
                    <a:pt x="7383" y="8137"/>
                    <a:pt x="9338" y="6632"/>
                    <a:pt x="9453" y="4268"/>
                  </a:cubicBezTo>
                  <a:cubicBezTo>
                    <a:pt x="9558" y="1997"/>
                    <a:pt x="7811" y="111"/>
                    <a:pt x="5576" y="6"/>
                  </a:cubicBezTo>
                  <a:cubicBezTo>
                    <a:pt x="5504" y="3"/>
                    <a:pt x="5432" y="1"/>
                    <a:pt x="5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6317654" y="2488111"/>
              <a:ext cx="805482" cy="284541"/>
            </a:xfrm>
            <a:custGeom>
              <a:rect b="b" l="l" r="r" t="t"/>
              <a:pathLst>
                <a:path extrusionOk="0" h="10316" w="29200">
                  <a:moveTo>
                    <a:pt x="13830" y="0"/>
                  </a:moveTo>
                  <a:cubicBezTo>
                    <a:pt x="3678" y="0"/>
                    <a:pt x="101" y="8573"/>
                    <a:pt x="67" y="8674"/>
                  </a:cubicBezTo>
                  <a:cubicBezTo>
                    <a:pt x="0" y="8853"/>
                    <a:pt x="164" y="8990"/>
                    <a:pt x="317" y="8990"/>
                  </a:cubicBezTo>
                  <a:cubicBezTo>
                    <a:pt x="402" y="8990"/>
                    <a:pt x="484" y="8948"/>
                    <a:pt x="522" y="8848"/>
                  </a:cubicBezTo>
                  <a:cubicBezTo>
                    <a:pt x="555" y="8781"/>
                    <a:pt x="4006" y="492"/>
                    <a:pt x="13880" y="492"/>
                  </a:cubicBezTo>
                  <a:cubicBezTo>
                    <a:pt x="14284" y="492"/>
                    <a:pt x="14698" y="506"/>
                    <a:pt x="15123" y="535"/>
                  </a:cubicBezTo>
                  <a:cubicBezTo>
                    <a:pt x="25916" y="1303"/>
                    <a:pt x="28711" y="10071"/>
                    <a:pt x="28746" y="10176"/>
                  </a:cubicBezTo>
                  <a:cubicBezTo>
                    <a:pt x="28746" y="10280"/>
                    <a:pt x="28850" y="10315"/>
                    <a:pt x="28955" y="10315"/>
                  </a:cubicBezTo>
                  <a:lnTo>
                    <a:pt x="29025" y="10315"/>
                  </a:lnTo>
                  <a:cubicBezTo>
                    <a:pt x="29130" y="10280"/>
                    <a:pt x="29200" y="10141"/>
                    <a:pt x="29165" y="10036"/>
                  </a:cubicBezTo>
                  <a:cubicBezTo>
                    <a:pt x="29130" y="9966"/>
                    <a:pt x="26266" y="849"/>
                    <a:pt x="15123" y="46"/>
                  </a:cubicBezTo>
                  <a:cubicBezTo>
                    <a:pt x="14680" y="15"/>
                    <a:pt x="14249" y="0"/>
                    <a:pt x="1383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6216808" y="2602335"/>
              <a:ext cx="133567" cy="103848"/>
            </a:xfrm>
            <a:custGeom>
              <a:rect b="b" l="l" r="r" t="t"/>
              <a:pathLst>
                <a:path extrusionOk="0" h="3765" w="4842">
                  <a:moveTo>
                    <a:pt x="325" y="0"/>
                  </a:moveTo>
                  <a:cubicBezTo>
                    <a:pt x="138" y="0"/>
                    <a:pt x="1" y="272"/>
                    <a:pt x="195" y="411"/>
                  </a:cubicBezTo>
                  <a:lnTo>
                    <a:pt x="4387" y="3729"/>
                  </a:lnTo>
                  <a:cubicBezTo>
                    <a:pt x="4422" y="3729"/>
                    <a:pt x="4457" y="3764"/>
                    <a:pt x="4527" y="3764"/>
                  </a:cubicBezTo>
                  <a:cubicBezTo>
                    <a:pt x="4736" y="3764"/>
                    <a:pt x="4841" y="3485"/>
                    <a:pt x="4667" y="3345"/>
                  </a:cubicBezTo>
                  <a:lnTo>
                    <a:pt x="475" y="61"/>
                  </a:lnTo>
                  <a:cubicBezTo>
                    <a:pt x="425" y="18"/>
                    <a:pt x="373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7102857" y="2676784"/>
              <a:ext cx="144573" cy="65040"/>
            </a:xfrm>
            <a:custGeom>
              <a:rect b="b" l="l" r="r" t="t"/>
              <a:pathLst>
                <a:path extrusionOk="0" h="2358" w="5241">
                  <a:moveTo>
                    <a:pt x="4908" y="1"/>
                  </a:moveTo>
                  <a:cubicBezTo>
                    <a:pt x="4880" y="1"/>
                    <a:pt x="4851" y="6"/>
                    <a:pt x="4821" y="17"/>
                  </a:cubicBezTo>
                  <a:lnTo>
                    <a:pt x="175" y="1938"/>
                  </a:lnTo>
                  <a:cubicBezTo>
                    <a:pt x="70" y="1973"/>
                    <a:pt x="0" y="2113"/>
                    <a:pt x="70" y="2218"/>
                  </a:cubicBezTo>
                  <a:cubicBezTo>
                    <a:pt x="70" y="2323"/>
                    <a:pt x="175" y="2358"/>
                    <a:pt x="280" y="2358"/>
                  </a:cubicBezTo>
                  <a:lnTo>
                    <a:pt x="349" y="2358"/>
                  </a:lnTo>
                  <a:lnTo>
                    <a:pt x="4960" y="471"/>
                  </a:lnTo>
                  <a:cubicBezTo>
                    <a:pt x="5240" y="347"/>
                    <a:pt x="5132" y="1"/>
                    <a:pt x="490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6345514" y="2491256"/>
              <a:ext cx="88686" cy="109889"/>
            </a:xfrm>
            <a:custGeom>
              <a:rect b="b" l="l" r="r" t="t"/>
              <a:pathLst>
                <a:path extrusionOk="0" h="3984" w="3215">
                  <a:moveTo>
                    <a:pt x="236" y="0"/>
                  </a:moveTo>
                  <a:cubicBezTo>
                    <a:pt x="199" y="0"/>
                    <a:pt x="165" y="12"/>
                    <a:pt x="140" y="36"/>
                  </a:cubicBezTo>
                  <a:cubicBezTo>
                    <a:pt x="35" y="141"/>
                    <a:pt x="1" y="281"/>
                    <a:pt x="70" y="386"/>
                  </a:cubicBezTo>
                  <a:lnTo>
                    <a:pt x="2760" y="3914"/>
                  </a:lnTo>
                  <a:cubicBezTo>
                    <a:pt x="2795" y="3949"/>
                    <a:pt x="2865" y="3984"/>
                    <a:pt x="2935" y="3984"/>
                  </a:cubicBezTo>
                  <a:cubicBezTo>
                    <a:pt x="3005" y="3984"/>
                    <a:pt x="3040" y="3984"/>
                    <a:pt x="3074" y="3949"/>
                  </a:cubicBezTo>
                  <a:cubicBezTo>
                    <a:pt x="3179" y="3879"/>
                    <a:pt x="3214" y="3704"/>
                    <a:pt x="3109" y="3634"/>
                  </a:cubicBezTo>
                  <a:lnTo>
                    <a:pt x="455" y="106"/>
                  </a:lnTo>
                  <a:cubicBezTo>
                    <a:pt x="387" y="39"/>
                    <a:pt x="305" y="0"/>
                    <a:pt x="23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6496922" y="2403788"/>
              <a:ext cx="54811" cy="125087"/>
            </a:xfrm>
            <a:custGeom>
              <a:rect b="b" l="l" r="r" t="t"/>
              <a:pathLst>
                <a:path extrusionOk="0" h="4535" w="1987">
                  <a:moveTo>
                    <a:pt x="301" y="1"/>
                  </a:moveTo>
                  <a:cubicBezTo>
                    <a:pt x="152" y="1"/>
                    <a:pt x="0" y="134"/>
                    <a:pt x="66" y="308"/>
                  </a:cubicBezTo>
                  <a:lnTo>
                    <a:pt x="1533" y="4395"/>
                  </a:lnTo>
                  <a:cubicBezTo>
                    <a:pt x="1533" y="4500"/>
                    <a:pt x="1637" y="4535"/>
                    <a:pt x="1742" y="4535"/>
                  </a:cubicBezTo>
                  <a:lnTo>
                    <a:pt x="1812" y="4535"/>
                  </a:lnTo>
                  <a:cubicBezTo>
                    <a:pt x="1917" y="4500"/>
                    <a:pt x="1987" y="4360"/>
                    <a:pt x="1952" y="4255"/>
                  </a:cubicBezTo>
                  <a:lnTo>
                    <a:pt x="520" y="168"/>
                  </a:lnTo>
                  <a:cubicBezTo>
                    <a:pt x="480" y="50"/>
                    <a:pt x="391" y="1"/>
                    <a:pt x="30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6688520" y="2366633"/>
              <a:ext cx="21240" cy="133334"/>
            </a:xfrm>
            <a:custGeom>
              <a:rect b="b" l="l" r="r" t="t"/>
              <a:pathLst>
                <a:path extrusionOk="0" h="4834" w="770">
                  <a:moveTo>
                    <a:pt x="213" y="0"/>
                  </a:moveTo>
                  <a:cubicBezTo>
                    <a:pt x="113" y="0"/>
                    <a:pt x="19" y="61"/>
                    <a:pt x="1" y="188"/>
                  </a:cubicBezTo>
                  <a:lnTo>
                    <a:pt x="315" y="4624"/>
                  </a:lnTo>
                  <a:cubicBezTo>
                    <a:pt x="315" y="4729"/>
                    <a:pt x="420" y="4834"/>
                    <a:pt x="525" y="4834"/>
                  </a:cubicBezTo>
                  <a:cubicBezTo>
                    <a:pt x="665" y="4834"/>
                    <a:pt x="769" y="4729"/>
                    <a:pt x="734" y="4589"/>
                  </a:cubicBezTo>
                  <a:lnTo>
                    <a:pt x="455" y="153"/>
                  </a:lnTo>
                  <a:cubicBezTo>
                    <a:pt x="405" y="52"/>
                    <a:pt x="306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6868697" y="2395899"/>
              <a:ext cx="46867" cy="136837"/>
            </a:xfrm>
            <a:custGeom>
              <a:rect b="b" l="l" r="r" t="t"/>
              <a:pathLst>
                <a:path extrusionOk="0" h="4961" w="1699">
                  <a:moveTo>
                    <a:pt x="1437" y="1"/>
                  </a:moveTo>
                  <a:cubicBezTo>
                    <a:pt x="1351" y="1"/>
                    <a:pt x="1265" y="43"/>
                    <a:pt x="1224" y="140"/>
                  </a:cubicBezTo>
                  <a:lnTo>
                    <a:pt x="36" y="4681"/>
                  </a:lnTo>
                  <a:cubicBezTo>
                    <a:pt x="1" y="4786"/>
                    <a:pt x="71" y="4926"/>
                    <a:pt x="211" y="4961"/>
                  </a:cubicBezTo>
                  <a:lnTo>
                    <a:pt x="246" y="4961"/>
                  </a:lnTo>
                  <a:cubicBezTo>
                    <a:pt x="350" y="4961"/>
                    <a:pt x="420" y="4891"/>
                    <a:pt x="455" y="4786"/>
                  </a:cubicBezTo>
                  <a:lnTo>
                    <a:pt x="1678" y="245"/>
                  </a:lnTo>
                  <a:cubicBezTo>
                    <a:pt x="1699" y="98"/>
                    <a:pt x="1568" y="1"/>
                    <a:pt x="1437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7009375" y="2487201"/>
              <a:ext cx="111802" cy="126466"/>
            </a:xfrm>
            <a:custGeom>
              <a:rect b="b" l="l" r="r" t="t"/>
              <a:pathLst>
                <a:path extrusionOk="0" h="4585" w="4053">
                  <a:moveTo>
                    <a:pt x="3791" y="0"/>
                  </a:moveTo>
                  <a:cubicBezTo>
                    <a:pt x="3730" y="0"/>
                    <a:pt x="3669" y="26"/>
                    <a:pt x="3634" y="79"/>
                  </a:cubicBezTo>
                  <a:lnTo>
                    <a:pt x="106" y="4235"/>
                  </a:lnTo>
                  <a:cubicBezTo>
                    <a:pt x="1" y="4305"/>
                    <a:pt x="36" y="4445"/>
                    <a:pt x="106" y="4550"/>
                  </a:cubicBezTo>
                  <a:cubicBezTo>
                    <a:pt x="141" y="4585"/>
                    <a:pt x="210" y="4585"/>
                    <a:pt x="280" y="4585"/>
                  </a:cubicBezTo>
                  <a:cubicBezTo>
                    <a:pt x="315" y="4585"/>
                    <a:pt x="385" y="4585"/>
                    <a:pt x="420" y="4550"/>
                  </a:cubicBezTo>
                  <a:lnTo>
                    <a:pt x="3983" y="393"/>
                  </a:lnTo>
                  <a:cubicBezTo>
                    <a:pt x="4053" y="288"/>
                    <a:pt x="4053" y="149"/>
                    <a:pt x="3948" y="79"/>
                  </a:cubicBezTo>
                  <a:cubicBezTo>
                    <a:pt x="3913" y="26"/>
                    <a:pt x="3852" y="0"/>
                    <a:pt x="37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6333956" y="2844906"/>
              <a:ext cx="5793" cy="5792"/>
            </a:xfrm>
            <a:custGeom>
              <a:rect b="b" l="l" r="r" t="t"/>
              <a:pathLst>
                <a:path extrusionOk="0" h="210" w="210">
                  <a:moveTo>
                    <a:pt x="0" y="0"/>
                  </a:moveTo>
                  <a:lnTo>
                    <a:pt x="210" y="210"/>
                  </a:lnTo>
                  <a:lnTo>
                    <a:pt x="210" y="210"/>
                  </a:lnTo>
                  <a:lnTo>
                    <a:pt x="210" y="210"/>
                  </a:lnTo>
                  <a:lnTo>
                    <a:pt x="210" y="210"/>
                  </a:lnTo>
                  <a:close/>
                </a:path>
              </a:pathLst>
            </a:custGeom>
            <a:solidFill>
              <a:srgbClr val="EFDF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6361209" y="2872435"/>
              <a:ext cx="14206" cy="12716"/>
            </a:xfrm>
            <a:custGeom>
              <a:rect b="b" l="l" r="r" t="t"/>
              <a:pathLst>
                <a:path extrusionOk="0" h="461" w="515">
                  <a:moveTo>
                    <a:pt x="31" y="1"/>
                  </a:moveTo>
                  <a:cubicBezTo>
                    <a:pt x="11" y="1"/>
                    <a:pt x="1" y="25"/>
                    <a:pt x="25" y="50"/>
                  </a:cubicBezTo>
                  <a:lnTo>
                    <a:pt x="445" y="434"/>
                  </a:lnTo>
                  <a:cubicBezTo>
                    <a:pt x="462" y="452"/>
                    <a:pt x="479" y="460"/>
                    <a:pt x="493" y="460"/>
                  </a:cubicBezTo>
                  <a:cubicBezTo>
                    <a:pt x="506" y="460"/>
                    <a:pt x="514" y="452"/>
                    <a:pt x="514" y="434"/>
                  </a:cubicBezTo>
                  <a:cubicBezTo>
                    <a:pt x="514" y="434"/>
                    <a:pt x="514" y="399"/>
                    <a:pt x="514" y="399"/>
                  </a:cubicBezTo>
                  <a:lnTo>
                    <a:pt x="95" y="15"/>
                  </a:lnTo>
                  <a:lnTo>
                    <a:pt x="60" y="15"/>
                  </a:lnTo>
                  <a:cubicBezTo>
                    <a:pt x="50" y="5"/>
                    <a:pt x="40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6398503" y="2902942"/>
              <a:ext cx="16413" cy="13295"/>
            </a:xfrm>
            <a:custGeom>
              <a:rect b="b" l="l" r="r" t="t"/>
              <a:pathLst>
                <a:path extrusionOk="0" h="482" w="595">
                  <a:moveTo>
                    <a:pt x="53" y="1"/>
                  </a:moveTo>
                  <a:cubicBezTo>
                    <a:pt x="36" y="1"/>
                    <a:pt x="18" y="9"/>
                    <a:pt x="1" y="27"/>
                  </a:cubicBezTo>
                  <a:cubicBezTo>
                    <a:pt x="1" y="27"/>
                    <a:pt x="1" y="62"/>
                    <a:pt x="1" y="97"/>
                  </a:cubicBezTo>
                  <a:lnTo>
                    <a:pt x="490" y="481"/>
                  </a:lnTo>
                  <a:lnTo>
                    <a:pt x="595" y="481"/>
                  </a:lnTo>
                  <a:cubicBezTo>
                    <a:pt x="595" y="446"/>
                    <a:pt x="595" y="376"/>
                    <a:pt x="595" y="376"/>
                  </a:cubicBezTo>
                  <a:lnTo>
                    <a:pt x="106" y="27"/>
                  </a:lnTo>
                  <a:cubicBezTo>
                    <a:pt x="88" y="9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6437037" y="2931216"/>
              <a:ext cx="19310" cy="13902"/>
            </a:xfrm>
            <a:custGeom>
              <a:rect b="b" l="l" r="r" t="t"/>
              <a:pathLst>
                <a:path extrusionOk="0" h="504" w="700">
                  <a:moveTo>
                    <a:pt x="110" y="0"/>
                  </a:moveTo>
                  <a:cubicBezTo>
                    <a:pt x="85" y="0"/>
                    <a:pt x="61" y="25"/>
                    <a:pt x="36" y="50"/>
                  </a:cubicBezTo>
                  <a:cubicBezTo>
                    <a:pt x="1" y="85"/>
                    <a:pt x="1" y="120"/>
                    <a:pt x="36" y="155"/>
                  </a:cubicBezTo>
                  <a:lnTo>
                    <a:pt x="525" y="504"/>
                  </a:lnTo>
                  <a:cubicBezTo>
                    <a:pt x="595" y="504"/>
                    <a:pt x="630" y="504"/>
                    <a:pt x="665" y="469"/>
                  </a:cubicBezTo>
                  <a:cubicBezTo>
                    <a:pt x="700" y="434"/>
                    <a:pt x="665" y="364"/>
                    <a:pt x="630" y="329"/>
                  </a:cubicBezTo>
                  <a:lnTo>
                    <a:pt x="141" y="15"/>
                  </a:lnTo>
                  <a:cubicBezTo>
                    <a:pt x="130" y="5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6477531" y="2957006"/>
              <a:ext cx="21213" cy="13819"/>
            </a:xfrm>
            <a:custGeom>
              <a:rect b="b" l="l" r="r" t="t"/>
              <a:pathLst>
                <a:path extrusionOk="0" h="501" w="769">
                  <a:moveTo>
                    <a:pt x="93" y="0"/>
                  </a:moveTo>
                  <a:cubicBezTo>
                    <a:pt x="59" y="0"/>
                    <a:pt x="35" y="17"/>
                    <a:pt x="35" y="58"/>
                  </a:cubicBezTo>
                  <a:cubicBezTo>
                    <a:pt x="0" y="93"/>
                    <a:pt x="0" y="163"/>
                    <a:pt x="70" y="198"/>
                  </a:cubicBezTo>
                  <a:lnTo>
                    <a:pt x="559" y="477"/>
                  </a:lnTo>
                  <a:cubicBezTo>
                    <a:pt x="588" y="492"/>
                    <a:pt x="617" y="500"/>
                    <a:pt x="643" y="500"/>
                  </a:cubicBezTo>
                  <a:cubicBezTo>
                    <a:pt x="681" y="500"/>
                    <a:pt x="713" y="483"/>
                    <a:pt x="734" y="442"/>
                  </a:cubicBezTo>
                  <a:cubicBezTo>
                    <a:pt x="769" y="407"/>
                    <a:pt x="734" y="337"/>
                    <a:pt x="699" y="302"/>
                  </a:cubicBezTo>
                  <a:lnTo>
                    <a:pt x="175" y="23"/>
                  </a:lnTo>
                  <a:cubicBezTo>
                    <a:pt x="146" y="9"/>
                    <a:pt x="117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6519927" y="2979404"/>
              <a:ext cx="22178" cy="14288"/>
            </a:xfrm>
            <a:custGeom>
              <a:rect b="b" l="l" r="r" t="t"/>
              <a:pathLst>
                <a:path extrusionOk="0" h="518" w="804">
                  <a:moveTo>
                    <a:pt x="154" y="1"/>
                  </a:moveTo>
                  <a:cubicBezTo>
                    <a:pt x="105" y="1"/>
                    <a:pt x="61" y="33"/>
                    <a:pt x="35" y="84"/>
                  </a:cubicBezTo>
                  <a:cubicBezTo>
                    <a:pt x="0" y="119"/>
                    <a:pt x="35" y="189"/>
                    <a:pt x="105" y="224"/>
                  </a:cubicBezTo>
                  <a:lnTo>
                    <a:pt x="629" y="503"/>
                  </a:lnTo>
                  <a:cubicBezTo>
                    <a:pt x="648" y="513"/>
                    <a:pt x="666" y="517"/>
                    <a:pt x="684" y="517"/>
                  </a:cubicBezTo>
                  <a:cubicBezTo>
                    <a:pt x="734" y="517"/>
                    <a:pt x="778" y="485"/>
                    <a:pt x="803" y="434"/>
                  </a:cubicBezTo>
                  <a:cubicBezTo>
                    <a:pt x="803" y="364"/>
                    <a:pt x="803" y="294"/>
                    <a:pt x="734" y="259"/>
                  </a:cubicBezTo>
                  <a:lnTo>
                    <a:pt x="210" y="14"/>
                  </a:lnTo>
                  <a:cubicBezTo>
                    <a:pt x="191" y="5"/>
                    <a:pt x="172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6564227" y="2998685"/>
              <a:ext cx="23171" cy="13295"/>
            </a:xfrm>
            <a:custGeom>
              <a:rect b="b" l="l" r="r" t="t"/>
              <a:pathLst>
                <a:path extrusionOk="0" h="482" w="840">
                  <a:moveTo>
                    <a:pt x="121" y="0"/>
                  </a:moveTo>
                  <a:cubicBezTo>
                    <a:pt x="73" y="0"/>
                    <a:pt x="36" y="33"/>
                    <a:pt x="36" y="84"/>
                  </a:cubicBezTo>
                  <a:cubicBezTo>
                    <a:pt x="1" y="154"/>
                    <a:pt x="36" y="224"/>
                    <a:pt x="106" y="259"/>
                  </a:cubicBezTo>
                  <a:lnTo>
                    <a:pt x="665" y="468"/>
                  </a:lnTo>
                  <a:cubicBezTo>
                    <a:pt x="683" y="478"/>
                    <a:pt x="702" y="482"/>
                    <a:pt x="720" y="482"/>
                  </a:cubicBezTo>
                  <a:cubicBezTo>
                    <a:pt x="769" y="482"/>
                    <a:pt x="814" y="449"/>
                    <a:pt x="839" y="398"/>
                  </a:cubicBezTo>
                  <a:cubicBezTo>
                    <a:pt x="839" y="328"/>
                    <a:pt x="804" y="224"/>
                    <a:pt x="734" y="224"/>
                  </a:cubicBezTo>
                  <a:lnTo>
                    <a:pt x="210" y="14"/>
                  </a:lnTo>
                  <a:lnTo>
                    <a:pt x="176" y="14"/>
                  </a:lnTo>
                  <a:cubicBezTo>
                    <a:pt x="157" y="5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6610485" y="3014105"/>
              <a:ext cx="24109" cy="11971"/>
            </a:xfrm>
            <a:custGeom>
              <a:rect b="b" l="l" r="r" t="t"/>
              <a:pathLst>
                <a:path extrusionOk="0" h="434" w="874">
                  <a:moveTo>
                    <a:pt x="120" y="0"/>
                  </a:moveTo>
                  <a:cubicBezTo>
                    <a:pt x="70" y="0"/>
                    <a:pt x="26" y="33"/>
                    <a:pt x="1" y="84"/>
                  </a:cubicBezTo>
                  <a:cubicBezTo>
                    <a:pt x="1" y="154"/>
                    <a:pt x="35" y="258"/>
                    <a:pt x="105" y="258"/>
                  </a:cubicBezTo>
                  <a:lnTo>
                    <a:pt x="699" y="433"/>
                  </a:lnTo>
                  <a:cubicBezTo>
                    <a:pt x="769" y="433"/>
                    <a:pt x="839" y="398"/>
                    <a:pt x="839" y="328"/>
                  </a:cubicBezTo>
                  <a:cubicBezTo>
                    <a:pt x="874" y="258"/>
                    <a:pt x="839" y="154"/>
                    <a:pt x="769" y="154"/>
                  </a:cubicBezTo>
                  <a:lnTo>
                    <a:pt x="175" y="14"/>
                  </a:lnTo>
                  <a:cubicBezTo>
                    <a:pt x="156" y="5"/>
                    <a:pt x="13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6656357" y="3024807"/>
              <a:ext cx="27392" cy="10895"/>
            </a:xfrm>
            <a:custGeom>
              <a:rect b="b" l="l" r="r" t="t"/>
              <a:pathLst>
                <a:path extrusionOk="0" h="395" w="993">
                  <a:moveTo>
                    <a:pt x="167" y="0"/>
                  </a:moveTo>
                  <a:cubicBezTo>
                    <a:pt x="10" y="0"/>
                    <a:pt x="0" y="258"/>
                    <a:pt x="189" y="290"/>
                  </a:cubicBezTo>
                  <a:lnTo>
                    <a:pt x="783" y="394"/>
                  </a:lnTo>
                  <a:cubicBezTo>
                    <a:pt x="957" y="394"/>
                    <a:pt x="992" y="115"/>
                    <a:pt x="818" y="80"/>
                  </a:cubicBezTo>
                  <a:lnTo>
                    <a:pt x="224" y="10"/>
                  </a:lnTo>
                  <a:cubicBezTo>
                    <a:pt x="203" y="3"/>
                    <a:pt x="184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6705870" y="3029882"/>
              <a:ext cx="25075" cy="9681"/>
            </a:xfrm>
            <a:custGeom>
              <a:rect b="b" l="l" r="r" t="t"/>
              <a:pathLst>
                <a:path extrusionOk="0" h="351" w="909">
                  <a:moveTo>
                    <a:pt x="175" y="1"/>
                  </a:moveTo>
                  <a:cubicBezTo>
                    <a:pt x="105" y="1"/>
                    <a:pt x="36" y="71"/>
                    <a:pt x="36" y="141"/>
                  </a:cubicBezTo>
                  <a:cubicBezTo>
                    <a:pt x="1" y="245"/>
                    <a:pt x="71" y="315"/>
                    <a:pt x="175" y="315"/>
                  </a:cubicBezTo>
                  <a:lnTo>
                    <a:pt x="769" y="350"/>
                  </a:lnTo>
                  <a:cubicBezTo>
                    <a:pt x="909" y="315"/>
                    <a:pt x="909" y="71"/>
                    <a:pt x="769" y="36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6755024" y="3028917"/>
              <a:ext cx="24109" cy="9681"/>
            </a:xfrm>
            <a:custGeom>
              <a:rect b="b" l="l" r="r" t="t"/>
              <a:pathLst>
                <a:path extrusionOk="0" h="351" w="874">
                  <a:moveTo>
                    <a:pt x="734" y="1"/>
                  </a:moveTo>
                  <a:lnTo>
                    <a:pt x="140" y="71"/>
                  </a:lnTo>
                  <a:cubicBezTo>
                    <a:pt x="35" y="71"/>
                    <a:pt x="0" y="141"/>
                    <a:pt x="0" y="211"/>
                  </a:cubicBezTo>
                  <a:cubicBezTo>
                    <a:pt x="0" y="280"/>
                    <a:pt x="70" y="350"/>
                    <a:pt x="140" y="350"/>
                  </a:cubicBezTo>
                  <a:lnTo>
                    <a:pt x="734" y="315"/>
                  </a:lnTo>
                  <a:cubicBezTo>
                    <a:pt x="838" y="280"/>
                    <a:pt x="873" y="211"/>
                    <a:pt x="873" y="141"/>
                  </a:cubicBezTo>
                  <a:cubicBezTo>
                    <a:pt x="873" y="71"/>
                    <a:pt x="804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6803186" y="3021828"/>
              <a:ext cx="24109" cy="10978"/>
            </a:xfrm>
            <a:custGeom>
              <a:rect b="b" l="l" r="r" t="t"/>
              <a:pathLst>
                <a:path extrusionOk="0" h="398" w="874">
                  <a:moveTo>
                    <a:pt x="751" y="0"/>
                  </a:moveTo>
                  <a:cubicBezTo>
                    <a:pt x="734" y="0"/>
                    <a:pt x="717" y="5"/>
                    <a:pt x="699" y="13"/>
                  </a:cubicBezTo>
                  <a:lnTo>
                    <a:pt x="140" y="118"/>
                  </a:lnTo>
                  <a:cubicBezTo>
                    <a:pt x="36" y="118"/>
                    <a:pt x="1" y="188"/>
                    <a:pt x="1" y="293"/>
                  </a:cubicBezTo>
                  <a:cubicBezTo>
                    <a:pt x="36" y="363"/>
                    <a:pt x="105" y="398"/>
                    <a:pt x="175" y="398"/>
                  </a:cubicBezTo>
                  <a:lnTo>
                    <a:pt x="769" y="258"/>
                  </a:lnTo>
                  <a:cubicBezTo>
                    <a:pt x="839" y="258"/>
                    <a:pt x="874" y="188"/>
                    <a:pt x="874" y="118"/>
                  </a:cubicBezTo>
                  <a:cubicBezTo>
                    <a:pt x="848" y="40"/>
                    <a:pt x="802" y="0"/>
                    <a:pt x="75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6850409" y="3008340"/>
              <a:ext cx="25433" cy="12329"/>
            </a:xfrm>
            <a:custGeom>
              <a:rect b="b" l="l" r="r" t="t"/>
              <a:pathLst>
                <a:path extrusionOk="0" h="447" w="922">
                  <a:moveTo>
                    <a:pt x="748" y="1"/>
                  </a:moveTo>
                  <a:cubicBezTo>
                    <a:pt x="733" y="1"/>
                    <a:pt x="716" y="5"/>
                    <a:pt x="699" y="13"/>
                  </a:cubicBezTo>
                  <a:lnTo>
                    <a:pt x="140" y="188"/>
                  </a:lnTo>
                  <a:lnTo>
                    <a:pt x="105" y="188"/>
                  </a:lnTo>
                  <a:cubicBezTo>
                    <a:pt x="35" y="223"/>
                    <a:pt x="0" y="293"/>
                    <a:pt x="35" y="363"/>
                  </a:cubicBezTo>
                  <a:cubicBezTo>
                    <a:pt x="61" y="414"/>
                    <a:pt x="105" y="446"/>
                    <a:pt x="154" y="446"/>
                  </a:cubicBezTo>
                  <a:cubicBezTo>
                    <a:pt x="172" y="446"/>
                    <a:pt x="191" y="442"/>
                    <a:pt x="210" y="433"/>
                  </a:cubicBezTo>
                  <a:lnTo>
                    <a:pt x="769" y="258"/>
                  </a:lnTo>
                  <a:cubicBezTo>
                    <a:pt x="922" y="197"/>
                    <a:pt x="860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6895399" y="2989996"/>
              <a:ext cx="23447" cy="13653"/>
            </a:xfrm>
            <a:custGeom>
              <a:rect b="b" l="l" r="r" t="t"/>
              <a:pathLst>
                <a:path extrusionOk="0" h="495" w="850">
                  <a:moveTo>
                    <a:pt x="730" y="1"/>
                  </a:moveTo>
                  <a:cubicBezTo>
                    <a:pt x="712" y="1"/>
                    <a:pt x="693" y="5"/>
                    <a:pt x="675" y="15"/>
                  </a:cubicBezTo>
                  <a:lnTo>
                    <a:pt x="151" y="259"/>
                  </a:lnTo>
                  <a:lnTo>
                    <a:pt x="116" y="259"/>
                  </a:lnTo>
                  <a:cubicBezTo>
                    <a:pt x="0" y="317"/>
                    <a:pt x="52" y="495"/>
                    <a:pt x="172" y="495"/>
                  </a:cubicBezTo>
                  <a:cubicBezTo>
                    <a:pt x="197" y="495"/>
                    <a:pt x="225" y="487"/>
                    <a:pt x="256" y="469"/>
                  </a:cubicBezTo>
                  <a:lnTo>
                    <a:pt x="780" y="224"/>
                  </a:lnTo>
                  <a:cubicBezTo>
                    <a:pt x="849" y="224"/>
                    <a:pt x="849" y="154"/>
                    <a:pt x="849" y="85"/>
                  </a:cubicBezTo>
                  <a:cubicBezTo>
                    <a:pt x="824" y="33"/>
                    <a:pt x="780" y="1"/>
                    <a:pt x="73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6939726" y="2967598"/>
              <a:ext cx="21516" cy="13902"/>
            </a:xfrm>
            <a:custGeom>
              <a:rect b="b" l="l" r="r" t="t"/>
              <a:pathLst>
                <a:path extrusionOk="0" h="504" w="780">
                  <a:moveTo>
                    <a:pt x="687" y="0"/>
                  </a:moveTo>
                  <a:cubicBezTo>
                    <a:pt x="663" y="0"/>
                    <a:pt x="634" y="9"/>
                    <a:pt x="605" y="23"/>
                  </a:cubicBezTo>
                  <a:lnTo>
                    <a:pt x="116" y="303"/>
                  </a:lnTo>
                  <a:cubicBezTo>
                    <a:pt x="0" y="332"/>
                    <a:pt x="75" y="503"/>
                    <a:pt x="164" y="503"/>
                  </a:cubicBezTo>
                  <a:cubicBezTo>
                    <a:pt x="183" y="503"/>
                    <a:pt x="202" y="496"/>
                    <a:pt x="220" y="477"/>
                  </a:cubicBezTo>
                  <a:lnTo>
                    <a:pt x="709" y="198"/>
                  </a:lnTo>
                  <a:cubicBezTo>
                    <a:pt x="779" y="163"/>
                    <a:pt x="779" y="93"/>
                    <a:pt x="744" y="58"/>
                  </a:cubicBezTo>
                  <a:cubicBezTo>
                    <a:pt x="744" y="17"/>
                    <a:pt x="72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6982398" y="2940732"/>
              <a:ext cx="19723" cy="14757"/>
            </a:xfrm>
            <a:custGeom>
              <a:rect b="b" l="l" r="r" t="t"/>
              <a:pathLst>
                <a:path extrusionOk="0" h="535" w="715">
                  <a:moveTo>
                    <a:pt x="602" y="0"/>
                  </a:moveTo>
                  <a:cubicBezTo>
                    <a:pt x="588" y="0"/>
                    <a:pt x="573" y="6"/>
                    <a:pt x="560" y="19"/>
                  </a:cubicBezTo>
                  <a:lnTo>
                    <a:pt x="71" y="369"/>
                  </a:lnTo>
                  <a:lnTo>
                    <a:pt x="36" y="369"/>
                  </a:lnTo>
                  <a:cubicBezTo>
                    <a:pt x="1" y="403"/>
                    <a:pt x="1" y="473"/>
                    <a:pt x="36" y="508"/>
                  </a:cubicBezTo>
                  <a:cubicBezTo>
                    <a:pt x="53" y="526"/>
                    <a:pt x="79" y="534"/>
                    <a:pt x="106" y="534"/>
                  </a:cubicBezTo>
                  <a:cubicBezTo>
                    <a:pt x="132" y="534"/>
                    <a:pt x="158" y="526"/>
                    <a:pt x="175" y="508"/>
                  </a:cubicBezTo>
                  <a:lnTo>
                    <a:pt x="630" y="159"/>
                  </a:lnTo>
                  <a:cubicBezTo>
                    <a:pt x="714" y="102"/>
                    <a:pt x="662" y="0"/>
                    <a:pt x="602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7021898" y="2910748"/>
              <a:ext cx="16937" cy="14150"/>
            </a:xfrm>
            <a:custGeom>
              <a:rect b="b" l="l" r="r" t="t"/>
              <a:pathLst>
                <a:path extrusionOk="0" h="513" w="614">
                  <a:moveTo>
                    <a:pt x="523" y="0"/>
                  </a:moveTo>
                  <a:cubicBezTo>
                    <a:pt x="510" y="0"/>
                    <a:pt x="498" y="7"/>
                    <a:pt x="490" y="23"/>
                  </a:cubicBezTo>
                  <a:lnTo>
                    <a:pt x="36" y="408"/>
                  </a:lnTo>
                  <a:cubicBezTo>
                    <a:pt x="1" y="443"/>
                    <a:pt x="1" y="477"/>
                    <a:pt x="36" y="512"/>
                  </a:cubicBezTo>
                  <a:lnTo>
                    <a:pt x="141" y="512"/>
                  </a:lnTo>
                  <a:lnTo>
                    <a:pt x="560" y="128"/>
                  </a:lnTo>
                  <a:cubicBezTo>
                    <a:pt x="613" y="75"/>
                    <a:pt x="564" y="0"/>
                    <a:pt x="52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7059660" y="2878613"/>
              <a:ext cx="14317" cy="13791"/>
            </a:xfrm>
            <a:custGeom>
              <a:rect b="b" l="l" r="r" t="t"/>
              <a:pathLst>
                <a:path extrusionOk="0" h="500" w="519">
                  <a:moveTo>
                    <a:pt x="448" y="1"/>
                  </a:moveTo>
                  <a:lnTo>
                    <a:pt x="29" y="420"/>
                  </a:lnTo>
                  <a:cubicBezTo>
                    <a:pt x="1" y="448"/>
                    <a:pt x="18" y="499"/>
                    <a:pt x="45" y="499"/>
                  </a:cubicBezTo>
                  <a:cubicBezTo>
                    <a:pt x="51" y="499"/>
                    <a:pt x="57" y="496"/>
                    <a:pt x="64" y="490"/>
                  </a:cubicBezTo>
                  <a:lnTo>
                    <a:pt x="483" y="36"/>
                  </a:lnTo>
                  <a:cubicBezTo>
                    <a:pt x="518" y="36"/>
                    <a:pt x="518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7096099" y="2848740"/>
              <a:ext cx="5820" cy="6785"/>
            </a:xfrm>
            <a:custGeom>
              <a:rect b="b" l="l" r="r" t="t"/>
              <a:pathLst>
                <a:path extrusionOk="0" h="246" w="211">
                  <a:moveTo>
                    <a:pt x="210" y="1"/>
                  </a:moveTo>
                  <a:lnTo>
                    <a:pt x="1" y="210"/>
                  </a:lnTo>
                  <a:lnTo>
                    <a:pt x="1" y="245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6849444" y="3265944"/>
              <a:ext cx="12413" cy="8992"/>
            </a:xfrm>
            <a:custGeom>
              <a:rect b="b" l="l" r="r" t="t"/>
              <a:pathLst>
                <a:path extrusionOk="0" h="326" w="450">
                  <a:moveTo>
                    <a:pt x="210" y="1"/>
                  </a:moveTo>
                  <a:cubicBezTo>
                    <a:pt x="70" y="1"/>
                    <a:pt x="0" y="106"/>
                    <a:pt x="0" y="210"/>
                  </a:cubicBezTo>
                  <a:cubicBezTo>
                    <a:pt x="0" y="294"/>
                    <a:pt x="30" y="325"/>
                    <a:pt x="71" y="325"/>
                  </a:cubicBezTo>
                  <a:cubicBezTo>
                    <a:pt x="202" y="325"/>
                    <a:pt x="449" y="1"/>
                    <a:pt x="210" y="1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5999612" y="2190897"/>
              <a:ext cx="205260" cy="485645"/>
            </a:xfrm>
            <a:custGeom>
              <a:rect b="b" l="l" r="r" t="t"/>
              <a:pathLst>
                <a:path extrusionOk="0" h="17607" w="7441">
                  <a:moveTo>
                    <a:pt x="7336" y="1"/>
                  </a:moveTo>
                  <a:cubicBezTo>
                    <a:pt x="7310" y="1"/>
                    <a:pt x="7283" y="10"/>
                    <a:pt x="7266" y="27"/>
                  </a:cubicBezTo>
                  <a:cubicBezTo>
                    <a:pt x="6009" y="1075"/>
                    <a:pt x="4891" y="2298"/>
                    <a:pt x="4017" y="3625"/>
                  </a:cubicBezTo>
                  <a:cubicBezTo>
                    <a:pt x="3109" y="5022"/>
                    <a:pt x="2376" y="6454"/>
                    <a:pt x="1782" y="7991"/>
                  </a:cubicBezTo>
                  <a:cubicBezTo>
                    <a:pt x="1223" y="9528"/>
                    <a:pt x="769" y="11100"/>
                    <a:pt x="489" y="12672"/>
                  </a:cubicBezTo>
                  <a:cubicBezTo>
                    <a:pt x="175" y="14279"/>
                    <a:pt x="0" y="15886"/>
                    <a:pt x="0" y="17492"/>
                  </a:cubicBezTo>
                  <a:cubicBezTo>
                    <a:pt x="0" y="17562"/>
                    <a:pt x="35" y="17597"/>
                    <a:pt x="105" y="17597"/>
                  </a:cubicBezTo>
                  <a:cubicBezTo>
                    <a:pt x="118" y="17604"/>
                    <a:pt x="131" y="17607"/>
                    <a:pt x="143" y="17607"/>
                  </a:cubicBezTo>
                  <a:cubicBezTo>
                    <a:pt x="200" y="17607"/>
                    <a:pt x="251" y="17549"/>
                    <a:pt x="280" y="17492"/>
                  </a:cubicBezTo>
                  <a:cubicBezTo>
                    <a:pt x="489" y="15921"/>
                    <a:pt x="804" y="14349"/>
                    <a:pt x="1188" y="12812"/>
                  </a:cubicBezTo>
                  <a:cubicBezTo>
                    <a:pt x="1607" y="11275"/>
                    <a:pt x="2061" y="9773"/>
                    <a:pt x="2620" y="8306"/>
                  </a:cubicBezTo>
                  <a:cubicBezTo>
                    <a:pt x="3214" y="6839"/>
                    <a:pt x="3878" y="5406"/>
                    <a:pt x="4681" y="4044"/>
                  </a:cubicBezTo>
                  <a:lnTo>
                    <a:pt x="5275" y="3031"/>
                  </a:lnTo>
                  <a:cubicBezTo>
                    <a:pt x="5485" y="2682"/>
                    <a:pt x="5729" y="2367"/>
                    <a:pt x="5939" y="2053"/>
                  </a:cubicBezTo>
                  <a:cubicBezTo>
                    <a:pt x="6358" y="1354"/>
                    <a:pt x="6917" y="796"/>
                    <a:pt x="7406" y="167"/>
                  </a:cubicBezTo>
                  <a:cubicBezTo>
                    <a:pt x="7441" y="132"/>
                    <a:pt x="7441" y="62"/>
                    <a:pt x="7406" y="27"/>
                  </a:cubicBezTo>
                  <a:cubicBezTo>
                    <a:pt x="7388" y="10"/>
                    <a:pt x="7362" y="1"/>
                    <a:pt x="7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6636496" y="2084672"/>
              <a:ext cx="76162" cy="98304"/>
            </a:xfrm>
            <a:custGeom>
              <a:rect b="b" l="l" r="r" t="t"/>
              <a:pathLst>
                <a:path extrusionOk="0" h="3564" w="2761">
                  <a:moveTo>
                    <a:pt x="1398" y="1"/>
                  </a:moveTo>
                  <a:lnTo>
                    <a:pt x="1014" y="1049"/>
                  </a:lnTo>
                  <a:cubicBezTo>
                    <a:pt x="944" y="1258"/>
                    <a:pt x="769" y="1468"/>
                    <a:pt x="560" y="1573"/>
                  </a:cubicBezTo>
                  <a:lnTo>
                    <a:pt x="1" y="1887"/>
                  </a:lnTo>
                  <a:lnTo>
                    <a:pt x="594" y="2201"/>
                  </a:lnTo>
                  <a:cubicBezTo>
                    <a:pt x="804" y="2306"/>
                    <a:pt x="944" y="2446"/>
                    <a:pt x="1049" y="2655"/>
                  </a:cubicBezTo>
                  <a:lnTo>
                    <a:pt x="1468" y="3564"/>
                  </a:lnTo>
                  <a:lnTo>
                    <a:pt x="1747" y="2760"/>
                  </a:lnTo>
                  <a:cubicBezTo>
                    <a:pt x="1852" y="2481"/>
                    <a:pt x="2027" y="2236"/>
                    <a:pt x="2306" y="2062"/>
                  </a:cubicBezTo>
                  <a:lnTo>
                    <a:pt x="2760" y="1817"/>
                  </a:lnTo>
                  <a:lnTo>
                    <a:pt x="2201" y="1503"/>
                  </a:lnTo>
                  <a:cubicBezTo>
                    <a:pt x="1992" y="1398"/>
                    <a:pt x="1817" y="1223"/>
                    <a:pt x="1747" y="979"/>
                  </a:cubicBezTo>
                  <a:lnTo>
                    <a:pt x="13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6989156" y="2194510"/>
              <a:ext cx="102147" cy="133003"/>
            </a:xfrm>
            <a:custGeom>
              <a:rect b="b" l="l" r="r" t="t"/>
              <a:pathLst>
                <a:path extrusionOk="0" h="4822" w="3703">
                  <a:moveTo>
                    <a:pt x="1852" y="1"/>
                  </a:moveTo>
                  <a:lnTo>
                    <a:pt x="1328" y="1398"/>
                  </a:lnTo>
                  <a:cubicBezTo>
                    <a:pt x="1223" y="1712"/>
                    <a:pt x="1013" y="1922"/>
                    <a:pt x="769" y="2097"/>
                  </a:cubicBezTo>
                  <a:lnTo>
                    <a:pt x="0" y="2516"/>
                  </a:lnTo>
                  <a:lnTo>
                    <a:pt x="804" y="2970"/>
                  </a:lnTo>
                  <a:cubicBezTo>
                    <a:pt x="1083" y="3110"/>
                    <a:pt x="1293" y="3319"/>
                    <a:pt x="1398" y="3564"/>
                  </a:cubicBezTo>
                  <a:lnTo>
                    <a:pt x="1956" y="4821"/>
                  </a:lnTo>
                  <a:lnTo>
                    <a:pt x="2306" y="3738"/>
                  </a:lnTo>
                  <a:cubicBezTo>
                    <a:pt x="2445" y="3354"/>
                    <a:pt x="2725" y="3005"/>
                    <a:pt x="3074" y="2795"/>
                  </a:cubicBezTo>
                  <a:lnTo>
                    <a:pt x="3703" y="2446"/>
                  </a:lnTo>
                  <a:lnTo>
                    <a:pt x="2935" y="2062"/>
                  </a:lnTo>
                  <a:cubicBezTo>
                    <a:pt x="2655" y="1887"/>
                    <a:pt x="2411" y="1643"/>
                    <a:pt x="2306" y="1328"/>
                  </a:cubicBezTo>
                  <a:lnTo>
                    <a:pt x="18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7231949" y="2515364"/>
              <a:ext cx="48219" cy="61702"/>
            </a:xfrm>
            <a:custGeom>
              <a:rect b="b" l="l" r="r" t="t"/>
              <a:pathLst>
                <a:path extrusionOk="0" h="2237" w="1748">
                  <a:moveTo>
                    <a:pt x="874" y="1"/>
                  </a:moveTo>
                  <a:lnTo>
                    <a:pt x="630" y="664"/>
                  </a:lnTo>
                  <a:cubicBezTo>
                    <a:pt x="595" y="804"/>
                    <a:pt x="490" y="909"/>
                    <a:pt x="385" y="979"/>
                  </a:cubicBezTo>
                  <a:lnTo>
                    <a:pt x="1" y="1188"/>
                  </a:lnTo>
                  <a:lnTo>
                    <a:pt x="385" y="1398"/>
                  </a:lnTo>
                  <a:cubicBezTo>
                    <a:pt x="525" y="1433"/>
                    <a:pt x="630" y="1538"/>
                    <a:pt x="665" y="1677"/>
                  </a:cubicBezTo>
                  <a:lnTo>
                    <a:pt x="944" y="2236"/>
                  </a:lnTo>
                  <a:lnTo>
                    <a:pt x="1084" y="1747"/>
                  </a:lnTo>
                  <a:cubicBezTo>
                    <a:pt x="1154" y="1573"/>
                    <a:pt x="1293" y="1398"/>
                    <a:pt x="1433" y="1293"/>
                  </a:cubicBezTo>
                  <a:lnTo>
                    <a:pt x="1747" y="1119"/>
                  </a:lnTo>
                  <a:lnTo>
                    <a:pt x="1363" y="944"/>
                  </a:lnTo>
                  <a:cubicBezTo>
                    <a:pt x="1258" y="874"/>
                    <a:pt x="1154" y="769"/>
                    <a:pt x="1084" y="630"/>
                  </a:cubicBezTo>
                  <a:lnTo>
                    <a:pt x="8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6379249" y="2194510"/>
              <a:ext cx="47226" cy="61702"/>
            </a:xfrm>
            <a:custGeom>
              <a:rect b="b" l="l" r="r" t="t"/>
              <a:pathLst>
                <a:path extrusionOk="0" h="2237" w="1712">
                  <a:moveTo>
                    <a:pt x="873" y="1"/>
                  </a:moveTo>
                  <a:lnTo>
                    <a:pt x="629" y="665"/>
                  </a:lnTo>
                  <a:cubicBezTo>
                    <a:pt x="594" y="804"/>
                    <a:pt x="489" y="909"/>
                    <a:pt x="384" y="979"/>
                  </a:cubicBezTo>
                  <a:lnTo>
                    <a:pt x="0" y="1188"/>
                  </a:lnTo>
                  <a:lnTo>
                    <a:pt x="384" y="1398"/>
                  </a:lnTo>
                  <a:cubicBezTo>
                    <a:pt x="524" y="1468"/>
                    <a:pt x="594" y="1538"/>
                    <a:pt x="664" y="1678"/>
                  </a:cubicBezTo>
                  <a:lnTo>
                    <a:pt x="908" y="2236"/>
                  </a:lnTo>
                  <a:lnTo>
                    <a:pt x="1083" y="1747"/>
                  </a:lnTo>
                  <a:cubicBezTo>
                    <a:pt x="1153" y="1573"/>
                    <a:pt x="1258" y="1398"/>
                    <a:pt x="1432" y="1328"/>
                  </a:cubicBezTo>
                  <a:lnTo>
                    <a:pt x="1712" y="1154"/>
                  </a:lnTo>
                  <a:lnTo>
                    <a:pt x="1362" y="979"/>
                  </a:lnTo>
                  <a:cubicBezTo>
                    <a:pt x="1223" y="909"/>
                    <a:pt x="1118" y="769"/>
                    <a:pt x="1083" y="630"/>
                  </a:cubicBezTo>
                  <a:lnTo>
                    <a:pt x="8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6403330" y="3066514"/>
              <a:ext cx="47253" cy="61674"/>
            </a:xfrm>
            <a:custGeom>
              <a:rect b="b" l="l" r="r" t="t"/>
              <a:pathLst>
                <a:path extrusionOk="0" h="2236" w="1713">
                  <a:moveTo>
                    <a:pt x="839" y="0"/>
                  </a:moveTo>
                  <a:lnTo>
                    <a:pt x="594" y="664"/>
                  </a:lnTo>
                  <a:cubicBezTo>
                    <a:pt x="559" y="804"/>
                    <a:pt x="455" y="908"/>
                    <a:pt x="350" y="978"/>
                  </a:cubicBezTo>
                  <a:lnTo>
                    <a:pt x="0" y="1188"/>
                  </a:lnTo>
                  <a:lnTo>
                    <a:pt x="385" y="1363"/>
                  </a:lnTo>
                  <a:cubicBezTo>
                    <a:pt x="489" y="1432"/>
                    <a:pt x="594" y="1537"/>
                    <a:pt x="629" y="1642"/>
                  </a:cubicBezTo>
                  <a:lnTo>
                    <a:pt x="909" y="2236"/>
                  </a:lnTo>
                  <a:lnTo>
                    <a:pt x="1083" y="1747"/>
                  </a:lnTo>
                  <a:cubicBezTo>
                    <a:pt x="1118" y="1537"/>
                    <a:pt x="1258" y="1397"/>
                    <a:pt x="1433" y="1293"/>
                  </a:cubicBezTo>
                  <a:lnTo>
                    <a:pt x="1712" y="1118"/>
                  </a:lnTo>
                  <a:lnTo>
                    <a:pt x="1363" y="943"/>
                  </a:lnTo>
                  <a:cubicBezTo>
                    <a:pt x="1223" y="873"/>
                    <a:pt x="1118" y="769"/>
                    <a:pt x="1048" y="629"/>
                  </a:cubicBezTo>
                  <a:lnTo>
                    <a:pt x="8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6650950" y="3202363"/>
              <a:ext cx="67473" cy="89643"/>
            </a:xfrm>
            <a:custGeom>
              <a:rect b="b" l="l" r="r" t="t"/>
              <a:pathLst>
                <a:path extrusionOk="0" h="3250" w="2446">
                  <a:moveTo>
                    <a:pt x="1223" y="0"/>
                  </a:moveTo>
                  <a:lnTo>
                    <a:pt x="874" y="979"/>
                  </a:lnTo>
                  <a:cubicBezTo>
                    <a:pt x="804" y="1153"/>
                    <a:pt x="699" y="1328"/>
                    <a:pt x="525" y="1433"/>
                  </a:cubicBezTo>
                  <a:lnTo>
                    <a:pt x="1" y="1712"/>
                  </a:lnTo>
                  <a:lnTo>
                    <a:pt x="525" y="1992"/>
                  </a:lnTo>
                  <a:cubicBezTo>
                    <a:pt x="699" y="2096"/>
                    <a:pt x="839" y="2236"/>
                    <a:pt x="944" y="2411"/>
                  </a:cubicBezTo>
                  <a:lnTo>
                    <a:pt x="1293" y="3249"/>
                  </a:lnTo>
                  <a:lnTo>
                    <a:pt x="1538" y="2515"/>
                  </a:lnTo>
                  <a:cubicBezTo>
                    <a:pt x="1642" y="2271"/>
                    <a:pt x="1817" y="2026"/>
                    <a:pt x="2062" y="1887"/>
                  </a:cubicBezTo>
                  <a:lnTo>
                    <a:pt x="2446" y="1642"/>
                  </a:lnTo>
                  <a:lnTo>
                    <a:pt x="1957" y="1398"/>
                  </a:lnTo>
                  <a:cubicBezTo>
                    <a:pt x="1747" y="1293"/>
                    <a:pt x="1607" y="1118"/>
                    <a:pt x="1538" y="909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6972771" y="3106013"/>
              <a:ext cx="32799" cy="43387"/>
            </a:xfrm>
            <a:custGeom>
              <a:rect b="b" l="l" r="r" t="t"/>
              <a:pathLst>
                <a:path extrusionOk="0" h="1573" w="1189">
                  <a:moveTo>
                    <a:pt x="594" y="0"/>
                  </a:moveTo>
                  <a:lnTo>
                    <a:pt x="420" y="454"/>
                  </a:lnTo>
                  <a:cubicBezTo>
                    <a:pt x="385" y="559"/>
                    <a:pt x="315" y="629"/>
                    <a:pt x="245" y="664"/>
                  </a:cubicBezTo>
                  <a:lnTo>
                    <a:pt x="1" y="839"/>
                  </a:lnTo>
                  <a:lnTo>
                    <a:pt x="245" y="944"/>
                  </a:lnTo>
                  <a:cubicBezTo>
                    <a:pt x="350" y="1013"/>
                    <a:pt x="420" y="1083"/>
                    <a:pt x="455" y="1153"/>
                  </a:cubicBezTo>
                  <a:lnTo>
                    <a:pt x="629" y="1572"/>
                  </a:lnTo>
                  <a:lnTo>
                    <a:pt x="734" y="1223"/>
                  </a:lnTo>
                  <a:cubicBezTo>
                    <a:pt x="804" y="1083"/>
                    <a:pt x="874" y="978"/>
                    <a:pt x="1014" y="909"/>
                  </a:cubicBezTo>
                  <a:lnTo>
                    <a:pt x="1188" y="769"/>
                  </a:lnTo>
                  <a:lnTo>
                    <a:pt x="944" y="664"/>
                  </a:lnTo>
                  <a:cubicBezTo>
                    <a:pt x="874" y="629"/>
                    <a:pt x="769" y="524"/>
                    <a:pt x="734" y="420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7256058" y="2822729"/>
              <a:ext cx="33736" cy="43387"/>
            </a:xfrm>
            <a:custGeom>
              <a:rect b="b" l="l" r="r" t="t"/>
              <a:pathLst>
                <a:path extrusionOk="0" h="1573" w="1223">
                  <a:moveTo>
                    <a:pt x="594" y="1"/>
                  </a:moveTo>
                  <a:lnTo>
                    <a:pt x="419" y="455"/>
                  </a:lnTo>
                  <a:cubicBezTo>
                    <a:pt x="419" y="560"/>
                    <a:pt x="349" y="629"/>
                    <a:pt x="245" y="699"/>
                  </a:cubicBezTo>
                  <a:lnTo>
                    <a:pt x="0" y="839"/>
                  </a:lnTo>
                  <a:lnTo>
                    <a:pt x="280" y="979"/>
                  </a:lnTo>
                  <a:cubicBezTo>
                    <a:pt x="349" y="1014"/>
                    <a:pt x="419" y="1084"/>
                    <a:pt x="454" y="1153"/>
                  </a:cubicBezTo>
                  <a:lnTo>
                    <a:pt x="629" y="1573"/>
                  </a:lnTo>
                  <a:lnTo>
                    <a:pt x="769" y="1223"/>
                  </a:lnTo>
                  <a:cubicBezTo>
                    <a:pt x="804" y="1084"/>
                    <a:pt x="873" y="979"/>
                    <a:pt x="1013" y="909"/>
                  </a:cubicBezTo>
                  <a:lnTo>
                    <a:pt x="1223" y="804"/>
                  </a:lnTo>
                  <a:lnTo>
                    <a:pt x="978" y="664"/>
                  </a:lnTo>
                  <a:cubicBezTo>
                    <a:pt x="873" y="629"/>
                    <a:pt x="804" y="525"/>
                    <a:pt x="769" y="420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6173998" y="2822729"/>
              <a:ext cx="33764" cy="43387"/>
            </a:xfrm>
            <a:custGeom>
              <a:rect b="b" l="l" r="r" t="t"/>
              <a:pathLst>
                <a:path extrusionOk="0" h="1573" w="1224">
                  <a:moveTo>
                    <a:pt x="595" y="1"/>
                  </a:moveTo>
                  <a:lnTo>
                    <a:pt x="420" y="455"/>
                  </a:lnTo>
                  <a:cubicBezTo>
                    <a:pt x="385" y="560"/>
                    <a:pt x="350" y="629"/>
                    <a:pt x="245" y="699"/>
                  </a:cubicBezTo>
                  <a:lnTo>
                    <a:pt x="1" y="839"/>
                  </a:lnTo>
                  <a:lnTo>
                    <a:pt x="280" y="979"/>
                  </a:lnTo>
                  <a:cubicBezTo>
                    <a:pt x="350" y="1014"/>
                    <a:pt x="420" y="1084"/>
                    <a:pt x="455" y="1153"/>
                  </a:cubicBezTo>
                  <a:lnTo>
                    <a:pt x="630" y="1573"/>
                  </a:lnTo>
                  <a:lnTo>
                    <a:pt x="769" y="1223"/>
                  </a:lnTo>
                  <a:cubicBezTo>
                    <a:pt x="804" y="1084"/>
                    <a:pt x="874" y="979"/>
                    <a:pt x="1014" y="909"/>
                  </a:cubicBezTo>
                  <a:lnTo>
                    <a:pt x="1223" y="804"/>
                  </a:lnTo>
                  <a:lnTo>
                    <a:pt x="944" y="664"/>
                  </a:lnTo>
                  <a:cubicBezTo>
                    <a:pt x="874" y="629"/>
                    <a:pt x="804" y="525"/>
                    <a:pt x="734" y="420"/>
                  </a:cubicBezTo>
                  <a:lnTo>
                    <a:pt x="5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273244" y="2329422"/>
              <a:ext cx="33764" cy="43387"/>
            </a:xfrm>
            <a:custGeom>
              <a:rect b="b" l="l" r="r" t="t"/>
              <a:pathLst>
                <a:path extrusionOk="0" h="1573" w="1224">
                  <a:moveTo>
                    <a:pt x="630" y="0"/>
                  </a:moveTo>
                  <a:lnTo>
                    <a:pt x="455" y="454"/>
                  </a:lnTo>
                  <a:cubicBezTo>
                    <a:pt x="420" y="559"/>
                    <a:pt x="350" y="629"/>
                    <a:pt x="245" y="664"/>
                  </a:cubicBezTo>
                  <a:lnTo>
                    <a:pt x="1" y="838"/>
                  </a:lnTo>
                  <a:lnTo>
                    <a:pt x="280" y="978"/>
                  </a:lnTo>
                  <a:cubicBezTo>
                    <a:pt x="350" y="1013"/>
                    <a:pt x="420" y="1083"/>
                    <a:pt x="455" y="1153"/>
                  </a:cubicBezTo>
                  <a:lnTo>
                    <a:pt x="664" y="1572"/>
                  </a:lnTo>
                  <a:lnTo>
                    <a:pt x="769" y="1223"/>
                  </a:lnTo>
                  <a:cubicBezTo>
                    <a:pt x="804" y="1083"/>
                    <a:pt x="909" y="978"/>
                    <a:pt x="1014" y="908"/>
                  </a:cubicBezTo>
                  <a:lnTo>
                    <a:pt x="1223" y="804"/>
                  </a:lnTo>
                  <a:lnTo>
                    <a:pt x="979" y="664"/>
                  </a:lnTo>
                  <a:cubicBezTo>
                    <a:pt x="874" y="629"/>
                    <a:pt x="804" y="524"/>
                    <a:pt x="769" y="419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6803186" y="2232107"/>
              <a:ext cx="28937" cy="24024"/>
            </a:xfrm>
            <a:custGeom>
              <a:rect b="b" l="l" r="r" t="t"/>
              <a:pathLst>
                <a:path extrusionOk="0" h="871" w="1049">
                  <a:moveTo>
                    <a:pt x="455" y="0"/>
                  </a:moveTo>
                  <a:cubicBezTo>
                    <a:pt x="210" y="0"/>
                    <a:pt x="1" y="210"/>
                    <a:pt x="1" y="454"/>
                  </a:cubicBezTo>
                  <a:cubicBezTo>
                    <a:pt x="1" y="708"/>
                    <a:pt x="215" y="871"/>
                    <a:pt x="440" y="871"/>
                  </a:cubicBezTo>
                  <a:cubicBezTo>
                    <a:pt x="556" y="871"/>
                    <a:pt x="675" y="828"/>
                    <a:pt x="769" y="734"/>
                  </a:cubicBezTo>
                  <a:cubicBezTo>
                    <a:pt x="1049" y="454"/>
                    <a:pt x="839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6426445" y="2072397"/>
              <a:ext cx="24137" cy="23859"/>
            </a:xfrm>
            <a:custGeom>
              <a:rect b="b" l="l" r="r" t="t"/>
              <a:pathLst>
                <a:path extrusionOk="0" h="865" w="875">
                  <a:moveTo>
                    <a:pt x="437" y="0"/>
                  </a:moveTo>
                  <a:cubicBezTo>
                    <a:pt x="219" y="0"/>
                    <a:pt x="1" y="149"/>
                    <a:pt x="1" y="446"/>
                  </a:cubicBezTo>
                  <a:cubicBezTo>
                    <a:pt x="1" y="725"/>
                    <a:pt x="219" y="865"/>
                    <a:pt x="437" y="865"/>
                  </a:cubicBezTo>
                  <a:cubicBezTo>
                    <a:pt x="656" y="865"/>
                    <a:pt x="874" y="725"/>
                    <a:pt x="874" y="446"/>
                  </a:cubicBezTo>
                  <a:cubicBezTo>
                    <a:pt x="874" y="149"/>
                    <a:pt x="656" y="0"/>
                    <a:pt x="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7187650" y="2248712"/>
              <a:ext cx="24109" cy="24604"/>
            </a:xfrm>
            <a:custGeom>
              <a:rect b="b" l="l" r="r" t="t"/>
              <a:pathLst>
                <a:path extrusionOk="0" h="892" w="874">
                  <a:moveTo>
                    <a:pt x="437" y="1"/>
                  </a:moveTo>
                  <a:cubicBezTo>
                    <a:pt x="218" y="1"/>
                    <a:pt x="0" y="149"/>
                    <a:pt x="0" y="446"/>
                  </a:cubicBezTo>
                  <a:cubicBezTo>
                    <a:pt x="0" y="743"/>
                    <a:pt x="218" y="891"/>
                    <a:pt x="437" y="891"/>
                  </a:cubicBezTo>
                  <a:cubicBezTo>
                    <a:pt x="655" y="891"/>
                    <a:pt x="873" y="743"/>
                    <a:pt x="873" y="446"/>
                  </a:cubicBezTo>
                  <a:cubicBezTo>
                    <a:pt x="873" y="149"/>
                    <a:pt x="655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7321569" y="2694575"/>
              <a:ext cx="27971" cy="23804"/>
            </a:xfrm>
            <a:custGeom>
              <a:rect b="b" l="l" r="r" t="t"/>
              <a:pathLst>
                <a:path extrusionOk="0" h="863" w="1014">
                  <a:moveTo>
                    <a:pt x="455" y="1"/>
                  </a:moveTo>
                  <a:cubicBezTo>
                    <a:pt x="210" y="1"/>
                    <a:pt x="0" y="176"/>
                    <a:pt x="0" y="420"/>
                  </a:cubicBezTo>
                  <a:cubicBezTo>
                    <a:pt x="0" y="682"/>
                    <a:pt x="212" y="863"/>
                    <a:pt x="434" y="863"/>
                  </a:cubicBezTo>
                  <a:cubicBezTo>
                    <a:pt x="538" y="863"/>
                    <a:pt x="645" y="823"/>
                    <a:pt x="734" y="734"/>
                  </a:cubicBezTo>
                  <a:cubicBezTo>
                    <a:pt x="1013" y="455"/>
                    <a:pt x="839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7"/>
            <p:cNvSpPr/>
            <p:nvPr/>
          </p:nvSpPr>
          <p:spPr>
            <a:xfrm>
              <a:off x="7071053" y="2973998"/>
              <a:ext cx="27971" cy="23804"/>
            </a:xfrm>
            <a:custGeom>
              <a:rect b="b" l="l" r="r" t="t"/>
              <a:pathLst>
                <a:path extrusionOk="0" h="863" w="1014">
                  <a:moveTo>
                    <a:pt x="455" y="1"/>
                  </a:moveTo>
                  <a:cubicBezTo>
                    <a:pt x="210" y="1"/>
                    <a:pt x="0" y="176"/>
                    <a:pt x="0" y="420"/>
                  </a:cubicBezTo>
                  <a:cubicBezTo>
                    <a:pt x="0" y="682"/>
                    <a:pt x="228" y="863"/>
                    <a:pt x="450" y="863"/>
                  </a:cubicBezTo>
                  <a:cubicBezTo>
                    <a:pt x="554" y="863"/>
                    <a:pt x="656" y="823"/>
                    <a:pt x="734" y="734"/>
                  </a:cubicBezTo>
                  <a:cubicBezTo>
                    <a:pt x="1013" y="455"/>
                    <a:pt x="839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7"/>
            <p:cNvSpPr/>
            <p:nvPr/>
          </p:nvSpPr>
          <p:spPr>
            <a:xfrm>
              <a:off x="6261687" y="2973998"/>
              <a:ext cx="27971" cy="23804"/>
            </a:xfrm>
            <a:custGeom>
              <a:rect b="b" l="l" r="r" t="t"/>
              <a:pathLst>
                <a:path extrusionOk="0" h="863" w="1014">
                  <a:moveTo>
                    <a:pt x="455" y="1"/>
                  </a:moveTo>
                  <a:cubicBezTo>
                    <a:pt x="210" y="1"/>
                    <a:pt x="1" y="176"/>
                    <a:pt x="1" y="420"/>
                  </a:cubicBezTo>
                  <a:cubicBezTo>
                    <a:pt x="1" y="682"/>
                    <a:pt x="212" y="863"/>
                    <a:pt x="435" y="863"/>
                  </a:cubicBezTo>
                  <a:cubicBezTo>
                    <a:pt x="539" y="863"/>
                    <a:pt x="645" y="823"/>
                    <a:pt x="734" y="734"/>
                  </a:cubicBezTo>
                  <a:cubicBezTo>
                    <a:pt x="1014" y="455"/>
                    <a:pt x="839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7"/>
            <p:cNvSpPr/>
            <p:nvPr/>
          </p:nvSpPr>
          <p:spPr>
            <a:xfrm>
              <a:off x="7151018" y="3112744"/>
              <a:ext cx="13517" cy="11612"/>
            </a:xfrm>
            <a:custGeom>
              <a:rect b="b" l="l" r="r" t="t"/>
              <a:pathLst>
                <a:path extrusionOk="0" h="421" w="490">
                  <a:moveTo>
                    <a:pt x="210" y="1"/>
                  </a:moveTo>
                  <a:cubicBezTo>
                    <a:pt x="105" y="1"/>
                    <a:pt x="1" y="106"/>
                    <a:pt x="1" y="210"/>
                  </a:cubicBezTo>
                  <a:cubicBezTo>
                    <a:pt x="1" y="350"/>
                    <a:pt x="105" y="420"/>
                    <a:pt x="210" y="420"/>
                  </a:cubicBezTo>
                  <a:cubicBezTo>
                    <a:pt x="490" y="420"/>
                    <a:pt x="490" y="1"/>
                    <a:pt x="210" y="1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7"/>
            <p:cNvSpPr/>
            <p:nvPr/>
          </p:nvSpPr>
          <p:spPr>
            <a:xfrm>
              <a:off x="6078613" y="2668564"/>
              <a:ext cx="12551" cy="11585"/>
            </a:xfrm>
            <a:custGeom>
              <a:rect b="b" l="l" r="r" t="t"/>
              <a:pathLst>
                <a:path extrusionOk="0" h="420" w="455">
                  <a:moveTo>
                    <a:pt x="245" y="1"/>
                  </a:moveTo>
                  <a:cubicBezTo>
                    <a:pt x="106" y="1"/>
                    <a:pt x="1" y="71"/>
                    <a:pt x="1" y="210"/>
                  </a:cubicBezTo>
                  <a:cubicBezTo>
                    <a:pt x="1" y="315"/>
                    <a:pt x="106" y="420"/>
                    <a:pt x="245" y="420"/>
                  </a:cubicBezTo>
                  <a:cubicBezTo>
                    <a:pt x="350" y="420"/>
                    <a:pt x="455" y="315"/>
                    <a:pt x="455" y="210"/>
                  </a:cubicBezTo>
                  <a:cubicBezTo>
                    <a:pt x="455" y="71"/>
                    <a:pt x="350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7"/>
            <p:cNvSpPr/>
            <p:nvPr/>
          </p:nvSpPr>
          <p:spPr>
            <a:xfrm>
              <a:off x="7345650" y="2487422"/>
              <a:ext cx="12413" cy="8992"/>
            </a:xfrm>
            <a:custGeom>
              <a:rect b="b" l="l" r="r" t="t"/>
              <a:pathLst>
                <a:path extrusionOk="0" h="326" w="450">
                  <a:moveTo>
                    <a:pt x="210" y="1"/>
                  </a:moveTo>
                  <a:cubicBezTo>
                    <a:pt x="71" y="1"/>
                    <a:pt x="1" y="106"/>
                    <a:pt x="1" y="210"/>
                  </a:cubicBezTo>
                  <a:cubicBezTo>
                    <a:pt x="1" y="294"/>
                    <a:pt x="30" y="325"/>
                    <a:pt x="71" y="325"/>
                  </a:cubicBezTo>
                  <a:cubicBezTo>
                    <a:pt x="203" y="325"/>
                    <a:pt x="450" y="1"/>
                    <a:pt x="210" y="1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7"/>
            <p:cNvSpPr/>
            <p:nvPr/>
          </p:nvSpPr>
          <p:spPr>
            <a:xfrm>
              <a:off x="7151018" y="2395899"/>
              <a:ext cx="13517" cy="11585"/>
            </a:xfrm>
            <a:custGeom>
              <a:rect b="b" l="l" r="r" t="t"/>
              <a:pathLst>
                <a:path extrusionOk="0" h="420" w="490">
                  <a:moveTo>
                    <a:pt x="210" y="0"/>
                  </a:moveTo>
                  <a:cubicBezTo>
                    <a:pt x="105" y="0"/>
                    <a:pt x="1" y="70"/>
                    <a:pt x="1" y="210"/>
                  </a:cubicBezTo>
                  <a:cubicBezTo>
                    <a:pt x="1" y="315"/>
                    <a:pt x="105" y="420"/>
                    <a:pt x="210" y="420"/>
                  </a:cubicBezTo>
                  <a:cubicBezTo>
                    <a:pt x="490" y="420"/>
                    <a:pt x="490" y="0"/>
                    <a:pt x="210" y="0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7"/>
            <p:cNvSpPr/>
            <p:nvPr/>
          </p:nvSpPr>
          <p:spPr>
            <a:xfrm>
              <a:off x="6585439" y="2275468"/>
              <a:ext cx="12413" cy="8964"/>
            </a:xfrm>
            <a:custGeom>
              <a:rect b="b" l="l" r="r" t="t"/>
              <a:pathLst>
                <a:path extrusionOk="0" h="325" w="450">
                  <a:moveTo>
                    <a:pt x="210" y="0"/>
                  </a:moveTo>
                  <a:cubicBezTo>
                    <a:pt x="70" y="0"/>
                    <a:pt x="0" y="105"/>
                    <a:pt x="0" y="210"/>
                  </a:cubicBezTo>
                  <a:cubicBezTo>
                    <a:pt x="0" y="293"/>
                    <a:pt x="30" y="324"/>
                    <a:pt x="71" y="324"/>
                  </a:cubicBezTo>
                  <a:cubicBezTo>
                    <a:pt x="202" y="324"/>
                    <a:pt x="449" y="0"/>
                    <a:pt x="210" y="0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7"/>
            <p:cNvSpPr/>
            <p:nvPr/>
          </p:nvSpPr>
          <p:spPr>
            <a:xfrm>
              <a:off x="6841720" y="2020126"/>
              <a:ext cx="11613" cy="11585"/>
            </a:xfrm>
            <a:custGeom>
              <a:rect b="b" l="l" r="r" t="t"/>
              <a:pathLst>
                <a:path extrusionOk="0" h="420" w="421">
                  <a:moveTo>
                    <a:pt x="211" y="0"/>
                  </a:moveTo>
                  <a:cubicBezTo>
                    <a:pt x="71" y="0"/>
                    <a:pt x="1" y="70"/>
                    <a:pt x="1" y="210"/>
                  </a:cubicBezTo>
                  <a:cubicBezTo>
                    <a:pt x="1" y="315"/>
                    <a:pt x="71" y="420"/>
                    <a:pt x="211" y="420"/>
                  </a:cubicBezTo>
                  <a:cubicBezTo>
                    <a:pt x="315" y="420"/>
                    <a:pt x="420" y="315"/>
                    <a:pt x="420" y="210"/>
                  </a:cubicBezTo>
                  <a:cubicBezTo>
                    <a:pt x="420" y="70"/>
                    <a:pt x="315" y="0"/>
                    <a:pt x="211" y="0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7"/>
            <p:cNvSpPr/>
            <p:nvPr/>
          </p:nvSpPr>
          <p:spPr>
            <a:xfrm>
              <a:off x="6168233" y="2457548"/>
              <a:ext cx="12413" cy="8992"/>
            </a:xfrm>
            <a:custGeom>
              <a:rect b="b" l="l" r="r" t="t"/>
              <a:pathLst>
                <a:path extrusionOk="0" h="326" w="450">
                  <a:moveTo>
                    <a:pt x="210" y="1"/>
                  </a:moveTo>
                  <a:cubicBezTo>
                    <a:pt x="70" y="1"/>
                    <a:pt x="0" y="106"/>
                    <a:pt x="0" y="211"/>
                  </a:cubicBezTo>
                  <a:cubicBezTo>
                    <a:pt x="0" y="294"/>
                    <a:pt x="30" y="325"/>
                    <a:pt x="71" y="325"/>
                  </a:cubicBezTo>
                  <a:cubicBezTo>
                    <a:pt x="202" y="325"/>
                    <a:pt x="449" y="1"/>
                    <a:pt x="210" y="1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7"/>
            <p:cNvSpPr/>
            <p:nvPr/>
          </p:nvSpPr>
          <p:spPr>
            <a:xfrm>
              <a:off x="6279037" y="3143582"/>
              <a:ext cx="12551" cy="11585"/>
            </a:xfrm>
            <a:custGeom>
              <a:rect b="b" l="l" r="r" t="t"/>
              <a:pathLst>
                <a:path extrusionOk="0" h="420" w="455">
                  <a:moveTo>
                    <a:pt x="245" y="1"/>
                  </a:moveTo>
                  <a:cubicBezTo>
                    <a:pt x="105" y="1"/>
                    <a:pt x="0" y="105"/>
                    <a:pt x="0" y="210"/>
                  </a:cubicBezTo>
                  <a:cubicBezTo>
                    <a:pt x="0" y="350"/>
                    <a:pt x="105" y="420"/>
                    <a:pt x="245" y="420"/>
                  </a:cubicBezTo>
                  <a:cubicBezTo>
                    <a:pt x="350" y="420"/>
                    <a:pt x="454" y="350"/>
                    <a:pt x="454" y="210"/>
                  </a:cubicBezTo>
                  <a:cubicBezTo>
                    <a:pt x="454" y="105"/>
                    <a:pt x="350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7"/>
            <p:cNvSpPr/>
            <p:nvPr/>
          </p:nvSpPr>
          <p:spPr>
            <a:xfrm>
              <a:off x="6662508" y="3118536"/>
              <a:ext cx="11586" cy="11585"/>
            </a:xfrm>
            <a:custGeom>
              <a:rect b="b" l="l" r="r" t="t"/>
              <a:pathLst>
                <a:path extrusionOk="0" h="420" w="420">
                  <a:moveTo>
                    <a:pt x="210" y="0"/>
                  </a:moveTo>
                  <a:cubicBezTo>
                    <a:pt x="106" y="0"/>
                    <a:pt x="1" y="70"/>
                    <a:pt x="1" y="210"/>
                  </a:cubicBezTo>
                  <a:cubicBezTo>
                    <a:pt x="1" y="350"/>
                    <a:pt x="106" y="420"/>
                    <a:pt x="210" y="420"/>
                  </a:cubicBezTo>
                  <a:cubicBezTo>
                    <a:pt x="315" y="420"/>
                    <a:pt x="420" y="350"/>
                    <a:pt x="420" y="210"/>
                  </a:cubicBezTo>
                  <a:cubicBezTo>
                    <a:pt x="420" y="70"/>
                    <a:pt x="315" y="0"/>
                    <a:pt x="210" y="0"/>
                  </a:cubicBezTo>
                  <a:close/>
                </a:path>
              </a:pathLst>
            </a:custGeom>
            <a:solidFill>
              <a:srgbClr val="C7A5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7"/>
            <p:cNvSpPr/>
            <p:nvPr/>
          </p:nvSpPr>
          <p:spPr>
            <a:xfrm>
              <a:off x="6475600" y="3305471"/>
              <a:ext cx="11586" cy="11585"/>
            </a:xfrm>
            <a:custGeom>
              <a:rect b="b" l="l" r="r" t="t"/>
              <a:pathLst>
                <a:path extrusionOk="0" h="420" w="420">
                  <a:moveTo>
                    <a:pt x="210" y="0"/>
                  </a:moveTo>
                  <a:cubicBezTo>
                    <a:pt x="105" y="0"/>
                    <a:pt x="0" y="105"/>
                    <a:pt x="0" y="210"/>
                  </a:cubicBezTo>
                  <a:cubicBezTo>
                    <a:pt x="0" y="349"/>
                    <a:pt x="105" y="419"/>
                    <a:pt x="210" y="419"/>
                  </a:cubicBezTo>
                  <a:cubicBezTo>
                    <a:pt x="315" y="419"/>
                    <a:pt x="419" y="349"/>
                    <a:pt x="419" y="210"/>
                  </a:cubicBezTo>
                  <a:cubicBezTo>
                    <a:pt x="419" y="105"/>
                    <a:pt x="315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47"/>
          <p:cNvSpPr/>
          <p:nvPr/>
        </p:nvSpPr>
        <p:spPr>
          <a:xfrm>
            <a:off x="5054029" y="2560557"/>
            <a:ext cx="29796" cy="105160"/>
          </a:xfrm>
          <a:custGeom>
            <a:rect b="b" l="l" r="r" t="t"/>
            <a:pathLst>
              <a:path extrusionOk="0" h="3579" w="1014">
                <a:moveTo>
                  <a:pt x="60" y="0"/>
                </a:moveTo>
                <a:cubicBezTo>
                  <a:pt x="47" y="0"/>
                  <a:pt x="24" y="16"/>
                  <a:pt x="0" y="16"/>
                </a:cubicBezTo>
                <a:cubicBezTo>
                  <a:pt x="0" y="50"/>
                  <a:pt x="0" y="85"/>
                  <a:pt x="35" y="85"/>
                </a:cubicBezTo>
                <a:cubicBezTo>
                  <a:pt x="175" y="225"/>
                  <a:pt x="664" y="2251"/>
                  <a:pt x="908" y="3509"/>
                </a:cubicBezTo>
                <a:cubicBezTo>
                  <a:pt x="908" y="3544"/>
                  <a:pt x="943" y="3544"/>
                  <a:pt x="978" y="3544"/>
                </a:cubicBezTo>
                <a:lnTo>
                  <a:pt x="978" y="3579"/>
                </a:lnTo>
                <a:cubicBezTo>
                  <a:pt x="978" y="3544"/>
                  <a:pt x="1013" y="3509"/>
                  <a:pt x="1013" y="3509"/>
                </a:cubicBezTo>
                <a:cubicBezTo>
                  <a:pt x="804" y="2461"/>
                  <a:pt x="280" y="85"/>
                  <a:pt x="70" y="16"/>
                </a:cubicBezTo>
                <a:cubicBezTo>
                  <a:pt x="70" y="4"/>
                  <a:pt x="66" y="0"/>
                  <a:pt x="60" y="0"/>
                </a:cubicBezTo>
                <a:close/>
              </a:path>
            </a:pathLst>
          </a:custGeom>
          <a:solidFill>
            <a:srgbClr val="F0C3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47"/>
          <p:cNvGrpSpPr/>
          <p:nvPr/>
        </p:nvGrpSpPr>
        <p:grpSpPr>
          <a:xfrm>
            <a:off x="4823279" y="1699740"/>
            <a:ext cx="897153" cy="1787455"/>
            <a:chOff x="2490950" y="5447300"/>
            <a:chExt cx="763275" cy="1520850"/>
          </a:xfrm>
        </p:grpSpPr>
        <p:sp>
          <p:nvSpPr>
            <p:cNvPr id="1545" name="Google Shape;1545;p47"/>
            <p:cNvSpPr/>
            <p:nvPr/>
          </p:nvSpPr>
          <p:spPr>
            <a:xfrm>
              <a:off x="2490950" y="5447300"/>
              <a:ext cx="763275" cy="1520850"/>
            </a:xfrm>
            <a:custGeom>
              <a:rect b="b" l="l" r="r" t="t"/>
              <a:pathLst>
                <a:path extrusionOk="0" h="60834" w="30531">
                  <a:moveTo>
                    <a:pt x="8664" y="16107"/>
                  </a:moveTo>
                  <a:lnTo>
                    <a:pt x="8105" y="21172"/>
                  </a:lnTo>
                  <a:lnTo>
                    <a:pt x="7930" y="22045"/>
                  </a:lnTo>
                  <a:lnTo>
                    <a:pt x="7162" y="22430"/>
                  </a:lnTo>
                  <a:lnTo>
                    <a:pt x="7511" y="16666"/>
                  </a:lnTo>
                  <a:lnTo>
                    <a:pt x="8664" y="16107"/>
                  </a:lnTo>
                  <a:close/>
                  <a:moveTo>
                    <a:pt x="18082" y="0"/>
                  </a:moveTo>
                  <a:cubicBezTo>
                    <a:pt x="16773" y="0"/>
                    <a:pt x="11458" y="8108"/>
                    <a:pt x="11458" y="8108"/>
                  </a:cubicBezTo>
                  <a:lnTo>
                    <a:pt x="11144" y="8842"/>
                  </a:lnTo>
                  <a:cubicBezTo>
                    <a:pt x="8734" y="9855"/>
                    <a:pt x="2551" y="12614"/>
                    <a:pt x="1433" y="14920"/>
                  </a:cubicBezTo>
                  <a:cubicBezTo>
                    <a:pt x="1" y="17819"/>
                    <a:pt x="1328" y="24770"/>
                    <a:pt x="1328" y="24770"/>
                  </a:cubicBezTo>
                  <a:lnTo>
                    <a:pt x="979" y="27879"/>
                  </a:lnTo>
                  <a:cubicBezTo>
                    <a:pt x="630" y="31023"/>
                    <a:pt x="1747" y="33887"/>
                    <a:pt x="4088" y="39825"/>
                  </a:cubicBezTo>
                  <a:cubicBezTo>
                    <a:pt x="6428" y="45729"/>
                    <a:pt x="4961" y="58304"/>
                    <a:pt x="4961" y="58304"/>
                  </a:cubicBezTo>
                  <a:cubicBezTo>
                    <a:pt x="4961" y="58304"/>
                    <a:pt x="7755" y="60609"/>
                    <a:pt x="12751" y="60819"/>
                  </a:cubicBezTo>
                  <a:cubicBezTo>
                    <a:pt x="12951" y="60828"/>
                    <a:pt x="13152" y="60833"/>
                    <a:pt x="13352" y="60833"/>
                  </a:cubicBezTo>
                  <a:cubicBezTo>
                    <a:pt x="16044" y="60833"/>
                    <a:pt x="18676" y="59962"/>
                    <a:pt x="20855" y="58304"/>
                  </a:cubicBezTo>
                  <a:lnTo>
                    <a:pt x="20855" y="52086"/>
                  </a:lnTo>
                  <a:cubicBezTo>
                    <a:pt x="20855" y="52086"/>
                    <a:pt x="21728" y="51527"/>
                    <a:pt x="24627" y="47859"/>
                  </a:cubicBezTo>
                  <a:cubicBezTo>
                    <a:pt x="27526" y="44226"/>
                    <a:pt x="27177" y="37136"/>
                    <a:pt x="27422" y="34376"/>
                  </a:cubicBezTo>
                  <a:cubicBezTo>
                    <a:pt x="27666" y="31616"/>
                    <a:pt x="28958" y="29346"/>
                    <a:pt x="29727" y="24980"/>
                  </a:cubicBezTo>
                  <a:cubicBezTo>
                    <a:pt x="30530" y="20613"/>
                    <a:pt x="29971" y="10972"/>
                    <a:pt x="28190" y="10658"/>
                  </a:cubicBezTo>
                  <a:cubicBezTo>
                    <a:pt x="28154" y="10652"/>
                    <a:pt x="28118" y="10648"/>
                    <a:pt x="28082" y="10648"/>
                  </a:cubicBezTo>
                  <a:cubicBezTo>
                    <a:pt x="26345" y="10648"/>
                    <a:pt x="24823" y="17954"/>
                    <a:pt x="24173" y="21102"/>
                  </a:cubicBezTo>
                  <a:cubicBezTo>
                    <a:pt x="23523" y="24248"/>
                    <a:pt x="21468" y="29668"/>
                    <a:pt x="18860" y="29668"/>
                  </a:cubicBezTo>
                  <a:cubicBezTo>
                    <a:pt x="18803" y="29668"/>
                    <a:pt x="18746" y="29666"/>
                    <a:pt x="18689" y="29660"/>
                  </a:cubicBezTo>
                  <a:cubicBezTo>
                    <a:pt x="17361" y="29521"/>
                    <a:pt x="16209" y="26936"/>
                    <a:pt x="15405" y="24421"/>
                  </a:cubicBezTo>
                  <a:cubicBezTo>
                    <a:pt x="17746" y="22639"/>
                    <a:pt x="20680" y="19810"/>
                    <a:pt x="19143" y="18902"/>
                  </a:cubicBezTo>
                  <a:cubicBezTo>
                    <a:pt x="19073" y="18832"/>
                    <a:pt x="18968" y="18797"/>
                    <a:pt x="18863" y="18762"/>
                  </a:cubicBezTo>
                  <a:cubicBezTo>
                    <a:pt x="18580" y="18667"/>
                    <a:pt x="18244" y="18625"/>
                    <a:pt x="17869" y="18625"/>
                  </a:cubicBezTo>
                  <a:cubicBezTo>
                    <a:pt x="17138" y="18625"/>
                    <a:pt x="16260" y="18787"/>
                    <a:pt x="15335" y="19041"/>
                  </a:cubicBezTo>
                  <a:cubicBezTo>
                    <a:pt x="14916" y="19146"/>
                    <a:pt x="14532" y="19286"/>
                    <a:pt x="14113" y="19426"/>
                  </a:cubicBezTo>
                  <a:lnTo>
                    <a:pt x="14777" y="14046"/>
                  </a:lnTo>
                  <a:lnTo>
                    <a:pt x="15266" y="12894"/>
                  </a:lnTo>
                  <a:cubicBezTo>
                    <a:pt x="17781" y="11426"/>
                    <a:pt x="21029" y="8807"/>
                    <a:pt x="20365" y="7340"/>
                  </a:cubicBezTo>
                  <a:cubicBezTo>
                    <a:pt x="20226" y="7025"/>
                    <a:pt x="19911" y="6851"/>
                    <a:pt x="19562" y="6851"/>
                  </a:cubicBezTo>
                  <a:cubicBezTo>
                    <a:pt x="19300" y="6798"/>
                    <a:pt x="19038" y="6772"/>
                    <a:pt x="18776" y="6772"/>
                  </a:cubicBezTo>
                  <a:cubicBezTo>
                    <a:pt x="18514" y="6772"/>
                    <a:pt x="18252" y="6798"/>
                    <a:pt x="17990" y="6851"/>
                  </a:cubicBezTo>
                  <a:cubicBezTo>
                    <a:pt x="17990" y="6781"/>
                    <a:pt x="18060" y="6746"/>
                    <a:pt x="18060" y="6711"/>
                  </a:cubicBezTo>
                  <a:cubicBezTo>
                    <a:pt x="18933" y="4964"/>
                    <a:pt x="19387" y="249"/>
                    <a:pt x="18130" y="4"/>
                  </a:cubicBezTo>
                  <a:cubicBezTo>
                    <a:pt x="18115" y="1"/>
                    <a:pt x="18099" y="0"/>
                    <a:pt x="1808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7"/>
            <p:cNvSpPr/>
            <p:nvPr/>
          </p:nvSpPr>
          <p:spPr>
            <a:xfrm>
              <a:off x="2650775" y="6244675"/>
              <a:ext cx="413950" cy="286800"/>
            </a:xfrm>
            <a:custGeom>
              <a:rect b="b" l="l" r="r" t="t"/>
              <a:pathLst>
                <a:path extrusionOk="0" h="11472" w="16558">
                  <a:moveTo>
                    <a:pt x="14462" y="1"/>
                  </a:moveTo>
                  <a:cubicBezTo>
                    <a:pt x="13868" y="36"/>
                    <a:pt x="13274" y="141"/>
                    <a:pt x="12715" y="210"/>
                  </a:cubicBezTo>
                  <a:cubicBezTo>
                    <a:pt x="10375" y="665"/>
                    <a:pt x="8069" y="1189"/>
                    <a:pt x="5799" y="1852"/>
                  </a:cubicBezTo>
                  <a:cubicBezTo>
                    <a:pt x="4646" y="2167"/>
                    <a:pt x="3563" y="2691"/>
                    <a:pt x="2655" y="3459"/>
                  </a:cubicBezTo>
                  <a:cubicBezTo>
                    <a:pt x="1712" y="4158"/>
                    <a:pt x="839" y="4961"/>
                    <a:pt x="35" y="5834"/>
                  </a:cubicBezTo>
                  <a:cubicBezTo>
                    <a:pt x="0" y="5834"/>
                    <a:pt x="0" y="5869"/>
                    <a:pt x="35" y="5869"/>
                  </a:cubicBezTo>
                  <a:lnTo>
                    <a:pt x="70" y="5869"/>
                  </a:lnTo>
                  <a:cubicBezTo>
                    <a:pt x="873" y="5031"/>
                    <a:pt x="1747" y="4228"/>
                    <a:pt x="2690" y="3529"/>
                  </a:cubicBezTo>
                  <a:cubicBezTo>
                    <a:pt x="3633" y="2760"/>
                    <a:pt x="4681" y="2236"/>
                    <a:pt x="5834" y="1957"/>
                  </a:cubicBezTo>
                  <a:cubicBezTo>
                    <a:pt x="8069" y="1293"/>
                    <a:pt x="10375" y="734"/>
                    <a:pt x="12680" y="315"/>
                  </a:cubicBezTo>
                  <a:cubicBezTo>
                    <a:pt x="13239" y="245"/>
                    <a:pt x="13833" y="141"/>
                    <a:pt x="14427" y="106"/>
                  </a:cubicBezTo>
                  <a:lnTo>
                    <a:pt x="15300" y="106"/>
                  </a:lnTo>
                  <a:cubicBezTo>
                    <a:pt x="15579" y="106"/>
                    <a:pt x="15859" y="176"/>
                    <a:pt x="16103" y="315"/>
                  </a:cubicBezTo>
                  <a:cubicBezTo>
                    <a:pt x="16348" y="490"/>
                    <a:pt x="16453" y="769"/>
                    <a:pt x="16418" y="1049"/>
                  </a:cubicBezTo>
                  <a:cubicBezTo>
                    <a:pt x="16348" y="1363"/>
                    <a:pt x="16243" y="1608"/>
                    <a:pt x="16103" y="1852"/>
                  </a:cubicBezTo>
                  <a:cubicBezTo>
                    <a:pt x="15789" y="2341"/>
                    <a:pt x="15405" y="2795"/>
                    <a:pt x="14951" y="3180"/>
                  </a:cubicBezTo>
                  <a:cubicBezTo>
                    <a:pt x="14496" y="3564"/>
                    <a:pt x="14007" y="3913"/>
                    <a:pt x="13518" y="4193"/>
                  </a:cubicBezTo>
                  <a:cubicBezTo>
                    <a:pt x="12994" y="4472"/>
                    <a:pt x="12436" y="4717"/>
                    <a:pt x="11877" y="4926"/>
                  </a:cubicBezTo>
                  <a:cubicBezTo>
                    <a:pt x="10794" y="5380"/>
                    <a:pt x="9746" y="5869"/>
                    <a:pt x="8698" y="6428"/>
                  </a:cubicBezTo>
                  <a:lnTo>
                    <a:pt x="3738" y="11388"/>
                  </a:lnTo>
                  <a:cubicBezTo>
                    <a:pt x="3738" y="11439"/>
                    <a:pt x="3756" y="11472"/>
                    <a:pt x="3780" y="11472"/>
                  </a:cubicBezTo>
                  <a:cubicBezTo>
                    <a:pt x="3789" y="11472"/>
                    <a:pt x="3798" y="11468"/>
                    <a:pt x="3808" y="11458"/>
                  </a:cubicBezTo>
                  <a:lnTo>
                    <a:pt x="8768" y="6498"/>
                  </a:lnTo>
                  <a:cubicBezTo>
                    <a:pt x="9816" y="5974"/>
                    <a:pt x="10864" y="5450"/>
                    <a:pt x="11946" y="4996"/>
                  </a:cubicBezTo>
                  <a:cubicBezTo>
                    <a:pt x="12505" y="4786"/>
                    <a:pt x="13064" y="4542"/>
                    <a:pt x="13588" y="4262"/>
                  </a:cubicBezTo>
                  <a:cubicBezTo>
                    <a:pt x="14112" y="3983"/>
                    <a:pt x="14601" y="3634"/>
                    <a:pt x="15020" y="3249"/>
                  </a:cubicBezTo>
                  <a:cubicBezTo>
                    <a:pt x="15475" y="2830"/>
                    <a:pt x="15894" y="2411"/>
                    <a:pt x="16208" y="1887"/>
                  </a:cubicBezTo>
                  <a:cubicBezTo>
                    <a:pt x="16383" y="1643"/>
                    <a:pt x="16487" y="1363"/>
                    <a:pt x="16522" y="1049"/>
                  </a:cubicBezTo>
                  <a:cubicBezTo>
                    <a:pt x="16557" y="909"/>
                    <a:pt x="16522" y="734"/>
                    <a:pt x="16487" y="595"/>
                  </a:cubicBezTo>
                  <a:cubicBezTo>
                    <a:pt x="16418" y="455"/>
                    <a:pt x="16313" y="315"/>
                    <a:pt x="16208" y="245"/>
                  </a:cubicBezTo>
                  <a:cubicBezTo>
                    <a:pt x="15929" y="71"/>
                    <a:pt x="15614" y="1"/>
                    <a:pt x="15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2525900" y="5906300"/>
              <a:ext cx="460225" cy="315700"/>
            </a:xfrm>
            <a:custGeom>
              <a:rect b="b" l="l" r="r" t="t"/>
              <a:pathLst>
                <a:path extrusionOk="0" h="12628" w="18409">
                  <a:moveTo>
                    <a:pt x="16470" y="0"/>
                  </a:moveTo>
                  <a:cubicBezTo>
                    <a:pt x="16243" y="0"/>
                    <a:pt x="16016" y="18"/>
                    <a:pt x="15789" y="53"/>
                  </a:cubicBezTo>
                  <a:cubicBezTo>
                    <a:pt x="14916" y="192"/>
                    <a:pt x="14077" y="437"/>
                    <a:pt x="13239" y="786"/>
                  </a:cubicBezTo>
                  <a:cubicBezTo>
                    <a:pt x="11597" y="1415"/>
                    <a:pt x="9990" y="2079"/>
                    <a:pt x="8349" y="2777"/>
                  </a:cubicBezTo>
                  <a:cubicBezTo>
                    <a:pt x="6742" y="3476"/>
                    <a:pt x="5135" y="4174"/>
                    <a:pt x="3563" y="5013"/>
                  </a:cubicBezTo>
                  <a:cubicBezTo>
                    <a:pt x="3179" y="5222"/>
                    <a:pt x="2795" y="5432"/>
                    <a:pt x="2410" y="5676"/>
                  </a:cubicBezTo>
                  <a:cubicBezTo>
                    <a:pt x="2236" y="5781"/>
                    <a:pt x="2061" y="5921"/>
                    <a:pt x="1886" y="6096"/>
                  </a:cubicBezTo>
                  <a:cubicBezTo>
                    <a:pt x="1747" y="6270"/>
                    <a:pt x="1607" y="6445"/>
                    <a:pt x="1467" y="6620"/>
                  </a:cubicBezTo>
                  <a:cubicBezTo>
                    <a:pt x="943" y="7318"/>
                    <a:pt x="454" y="8052"/>
                    <a:pt x="0" y="8820"/>
                  </a:cubicBezTo>
                  <a:lnTo>
                    <a:pt x="35" y="8820"/>
                  </a:lnTo>
                  <a:cubicBezTo>
                    <a:pt x="489" y="8087"/>
                    <a:pt x="978" y="7353"/>
                    <a:pt x="1502" y="6655"/>
                  </a:cubicBezTo>
                  <a:cubicBezTo>
                    <a:pt x="1991" y="5886"/>
                    <a:pt x="2829" y="5502"/>
                    <a:pt x="3598" y="5083"/>
                  </a:cubicBezTo>
                  <a:cubicBezTo>
                    <a:pt x="5135" y="4279"/>
                    <a:pt x="6777" y="3581"/>
                    <a:pt x="8383" y="2882"/>
                  </a:cubicBezTo>
                  <a:cubicBezTo>
                    <a:pt x="9990" y="2218"/>
                    <a:pt x="11632" y="1555"/>
                    <a:pt x="13274" y="926"/>
                  </a:cubicBezTo>
                  <a:cubicBezTo>
                    <a:pt x="14077" y="577"/>
                    <a:pt x="14950" y="332"/>
                    <a:pt x="15789" y="227"/>
                  </a:cubicBezTo>
                  <a:cubicBezTo>
                    <a:pt x="16016" y="192"/>
                    <a:pt x="16243" y="175"/>
                    <a:pt x="16466" y="175"/>
                  </a:cubicBezTo>
                  <a:cubicBezTo>
                    <a:pt x="16688" y="175"/>
                    <a:pt x="16907" y="192"/>
                    <a:pt x="17116" y="227"/>
                  </a:cubicBezTo>
                  <a:cubicBezTo>
                    <a:pt x="17535" y="297"/>
                    <a:pt x="17920" y="507"/>
                    <a:pt x="18199" y="821"/>
                  </a:cubicBezTo>
                  <a:lnTo>
                    <a:pt x="18199" y="786"/>
                  </a:lnTo>
                  <a:lnTo>
                    <a:pt x="18199" y="786"/>
                  </a:lnTo>
                  <a:cubicBezTo>
                    <a:pt x="18269" y="1135"/>
                    <a:pt x="18234" y="1520"/>
                    <a:pt x="18094" y="1834"/>
                  </a:cubicBezTo>
                  <a:cubicBezTo>
                    <a:pt x="17954" y="2183"/>
                    <a:pt x="17780" y="2498"/>
                    <a:pt x="17570" y="2777"/>
                  </a:cubicBezTo>
                  <a:cubicBezTo>
                    <a:pt x="17116" y="3336"/>
                    <a:pt x="16627" y="3860"/>
                    <a:pt x="16068" y="4349"/>
                  </a:cubicBezTo>
                  <a:cubicBezTo>
                    <a:pt x="14950" y="5292"/>
                    <a:pt x="13798" y="6165"/>
                    <a:pt x="12540" y="6934"/>
                  </a:cubicBezTo>
                  <a:cubicBezTo>
                    <a:pt x="11318" y="7702"/>
                    <a:pt x="10060" y="8436"/>
                    <a:pt x="8768" y="9170"/>
                  </a:cubicBezTo>
                  <a:cubicBezTo>
                    <a:pt x="8655" y="9220"/>
                    <a:pt x="8543" y="9278"/>
                    <a:pt x="8432" y="9345"/>
                  </a:cubicBezTo>
                  <a:lnTo>
                    <a:pt x="8432" y="9345"/>
                  </a:lnTo>
                  <a:cubicBezTo>
                    <a:pt x="8551" y="9279"/>
                    <a:pt x="8674" y="9221"/>
                    <a:pt x="8803" y="9170"/>
                  </a:cubicBezTo>
                  <a:cubicBezTo>
                    <a:pt x="10060" y="8436"/>
                    <a:pt x="11353" y="7737"/>
                    <a:pt x="12575" y="6934"/>
                  </a:cubicBezTo>
                  <a:cubicBezTo>
                    <a:pt x="13833" y="6165"/>
                    <a:pt x="15020" y="5327"/>
                    <a:pt x="16138" y="4384"/>
                  </a:cubicBezTo>
                  <a:cubicBezTo>
                    <a:pt x="16697" y="3895"/>
                    <a:pt x="17221" y="3371"/>
                    <a:pt x="17640" y="2777"/>
                  </a:cubicBezTo>
                  <a:cubicBezTo>
                    <a:pt x="17885" y="2498"/>
                    <a:pt x="18059" y="2148"/>
                    <a:pt x="18199" y="1834"/>
                  </a:cubicBezTo>
                  <a:cubicBezTo>
                    <a:pt x="18339" y="1450"/>
                    <a:pt x="18409" y="1066"/>
                    <a:pt x="18304" y="716"/>
                  </a:cubicBezTo>
                  <a:cubicBezTo>
                    <a:pt x="18024" y="332"/>
                    <a:pt x="17605" y="122"/>
                    <a:pt x="17151" y="53"/>
                  </a:cubicBezTo>
                  <a:cubicBezTo>
                    <a:pt x="16924" y="18"/>
                    <a:pt x="16697" y="0"/>
                    <a:pt x="16470" y="0"/>
                  </a:cubicBezTo>
                  <a:close/>
                  <a:moveTo>
                    <a:pt x="8432" y="9345"/>
                  </a:moveTo>
                  <a:cubicBezTo>
                    <a:pt x="7937" y="9617"/>
                    <a:pt x="7532" y="10010"/>
                    <a:pt x="7249" y="10506"/>
                  </a:cubicBezTo>
                  <a:lnTo>
                    <a:pt x="7249" y="10506"/>
                  </a:lnTo>
                  <a:cubicBezTo>
                    <a:pt x="7430" y="10236"/>
                    <a:pt x="7619" y="9974"/>
                    <a:pt x="7859" y="9763"/>
                  </a:cubicBezTo>
                  <a:cubicBezTo>
                    <a:pt x="8039" y="9606"/>
                    <a:pt x="8233" y="9464"/>
                    <a:pt x="8432" y="9345"/>
                  </a:cubicBezTo>
                  <a:close/>
                  <a:moveTo>
                    <a:pt x="7249" y="10506"/>
                  </a:moveTo>
                  <a:cubicBezTo>
                    <a:pt x="7219" y="10549"/>
                    <a:pt x="7190" y="10593"/>
                    <a:pt x="7161" y="10637"/>
                  </a:cubicBezTo>
                  <a:cubicBezTo>
                    <a:pt x="7130" y="10692"/>
                    <a:pt x="7099" y="10748"/>
                    <a:pt x="7069" y="10804"/>
                  </a:cubicBezTo>
                  <a:lnTo>
                    <a:pt x="7069" y="10804"/>
                  </a:lnTo>
                  <a:cubicBezTo>
                    <a:pt x="7110" y="10736"/>
                    <a:pt x="7153" y="10668"/>
                    <a:pt x="7196" y="10602"/>
                  </a:cubicBezTo>
                  <a:cubicBezTo>
                    <a:pt x="7213" y="10569"/>
                    <a:pt x="7230" y="10537"/>
                    <a:pt x="7249" y="10506"/>
                  </a:cubicBezTo>
                  <a:close/>
                  <a:moveTo>
                    <a:pt x="7069" y="10804"/>
                  </a:moveTo>
                  <a:cubicBezTo>
                    <a:pt x="6742" y="11345"/>
                    <a:pt x="6470" y="11938"/>
                    <a:pt x="6253" y="12558"/>
                  </a:cubicBezTo>
                  <a:cubicBezTo>
                    <a:pt x="6253" y="12558"/>
                    <a:pt x="6253" y="12628"/>
                    <a:pt x="6253" y="12628"/>
                  </a:cubicBezTo>
                  <a:cubicBezTo>
                    <a:pt x="6476" y="11991"/>
                    <a:pt x="6756" y="11383"/>
                    <a:pt x="7069" y="108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2732850" y="5615925"/>
              <a:ext cx="220100" cy="67275"/>
            </a:xfrm>
            <a:custGeom>
              <a:rect b="b" l="l" r="r" t="t"/>
              <a:pathLst>
                <a:path extrusionOk="0" h="2691" w="8804">
                  <a:moveTo>
                    <a:pt x="8768" y="1"/>
                  </a:moveTo>
                  <a:cubicBezTo>
                    <a:pt x="8000" y="71"/>
                    <a:pt x="7266" y="210"/>
                    <a:pt x="6498" y="385"/>
                  </a:cubicBezTo>
                  <a:cubicBezTo>
                    <a:pt x="5764" y="595"/>
                    <a:pt x="5031" y="804"/>
                    <a:pt x="4297" y="1014"/>
                  </a:cubicBezTo>
                  <a:cubicBezTo>
                    <a:pt x="2830" y="1503"/>
                    <a:pt x="1398" y="2027"/>
                    <a:pt x="1" y="2655"/>
                  </a:cubicBezTo>
                  <a:cubicBezTo>
                    <a:pt x="1" y="2690"/>
                    <a:pt x="36" y="2690"/>
                    <a:pt x="36" y="2690"/>
                  </a:cubicBezTo>
                  <a:cubicBezTo>
                    <a:pt x="769" y="2411"/>
                    <a:pt x="1468" y="2166"/>
                    <a:pt x="2201" y="1887"/>
                  </a:cubicBezTo>
                  <a:cubicBezTo>
                    <a:pt x="2935" y="1642"/>
                    <a:pt x="3668" y="1398"/>
                    <a:pt x="4367" y="1153"/>
                  </a:cubicBezTo>
                  <a:cubicBezTo>
                    <a:pt x="5101" y="944"/>
                    <a:pt x="5834" y="699"/>
                    <a:pt x="6568" y="490"/>
                  </a:cubicBezTo>
                  <a:cubicBezTo>
                    <a:pt x="7301" y="315"/>
                    <a:pt x="8035" y="140"/>
                    <a:pt x="8803" y="36"/>
                  </a:cubicBezTo>
                  <a:lnTo>
                    <a:pt x="88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2699675" y="5765475"/>
              <a:ext cx="180775" cy="90800"/>
            </a:xfrm>
            <a:custGeom>
              <a:rect b="b" l="l" r="r" t="t"/>
              <a:pathLst>
                <a:path extrusionOk="0" h="3632" w="7231">
                  <a:moveTo>
                    <a:pt x="35" y="3555"/>
                  </a:moveTo>
                  <a:cubicBezTo>
                    <a:pt x="10" y="3555"/>
                    <a:pt x="3" y="3568"/>
                    <a:pt x="6" y="3584"/>
                  </a:cubicBezTo>
                  <a:lnTo>
                    <a:pt x="6" y="3584"/>
                  </a:lnTo>
                  <a:lnTo>
                    <a:pt x="35" y="3555"/>
                  </a:lnTo>
                  <a:close/>
                  <a:moveTo>
                    <a:pt x="7192" y="1"/>
                  </a:moveTo>
                  <a:cubicBezTo>
                    <a:pt x="7187" y="1"/>
                    <a:pt x="7179" y="9"/>
                    <a:pt x="7161" y="27"/>
                  </a:cubicBezTo>
                  <a:cubicBezTo>
                    <a:pt x="6567" y="306"/>
                    <a:pt x="5973" y="586"/>
                    <a:pt x="5380" y="900"/>
                  </a:cubicBezTo>
                  <a:lnTo>
                    <a:pt x="3563" y="1773"/>
                  </a:lnTo>
                  <a:cubicBezTo>
                    <a:pt x="2378" y="2366"/>
                    <a:pt x="1192" y="2959"/>
                    <a:pt x="6" y="3586"/>
                  </a:cubicBezTo>
                  <a:lnTo>
                    <a:pt x="6" y="3586"/>
                  </a:lnTo>
                  <a:cubicBezTo>
                    <a:pt x="6" y="3586"/>
                    <a:pt x="6" y="3585"/>
                    <a:pt x="6" y="3584"/>
                  </a:cubicBezTo>
                  <a:lnTo>
                    <a:pt x="6" y="3584"/>
                  </a:lnTo>
                  <a:lnTo>
                    <a:pt x="0" y="3590"/>
                  </a:lnTo>
                  <a:cubicBezTo>
                    <a:pt x="2" y="3589"/>
                    <a:pt x="4" y="3588"/>
                    <a:pt x="6" y="3586"/>
                  </a:cubicBezTo>
                  <a:lnTo>
                    <a:pt x="6" y="3586"/>
                  </a:lnTo>
                  <a:cubicBezTo>
                    <a:pt x="12" y="3608"/>
                    <a:pt x="34" y="3632"/>
                    <a:pt x="54" y="3632"/>
                  </a:cubicBezTo>
                  <a:cubicBezTo>
                    <a:pt x="59" y="3632"/>
                    <a:pt x="65" y="3630"/>
                    <a:pt x="70" y="3625"/>
                  </a:cubicBezTo>
                  <a:cubicBezTo>
                    <a:pt x="1293" y="3101"/>
                    <a:pt x="2480" y="2507"/>
                    <a:pt x="3668" y="1913"/>
                  </a:cubicBezTo>
                  <a:lnTo>
                    <a:pt x="5449" y="1005"/>
                  </a:lnTo>
                  <a:cubicBezTo>
                    <a:pt x="6043" y="690"/>
                    <a:pt x="6637" y="411"/>
                    <a:pt x="7196" y="62"/>
                  </a:cubicBezTo>
                  <a:cubicBezTo>
                    <a:pt x="7231" y="62"/>
                    <a:pt x="7231" y="27"/>
                    <a:pt x="7196" y="27"/>
                  </a:cubicBezTo>
                  <a:cubicBezTo>
                    <a:pt x="7196" y="9"/>
                    <a:pt x="7196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2898075" y="6389400"/>
              <a:ext cx="106400" cy="367050"/>
            </a:xfrm>
            <a:custGeom>
              <a:rect b="b" l="l" r="r" t="t"/>
              <a:pathLst>
                <a:path extrusionOk="0" h="14682" w="4256">
                  <a:moveTo>
                    <a:pt x="76" y="1"/>
                  </a:moveTo>
                  <a:cubicBezTo>
                    <a:pt x="41" y="1"/>
                    <a:pt x="0" y="52"/>
                    <a:pt x="29" y="80"/>
                  </a:cubicBezTo>
                  <a:cubicBezTo>
                    <a:pt x="63" y="150"/>
                    <a:pt x="4115" y="4551"/>
                    <a:pt x="2299" y="10350"/>
                  </a:cubicBezTo>
                  <a:cubicBezTo>
                    <a:pt x="1845" y="11817"/>
                    <a:pt x="1286" y="13249"/>
                    <a:pt x="587" y="14612"/>
                  </a:cubicBezTo>
                  <a:cubicBezTo>
                    <a:pt x="587" y="14646"/>
                    <a:pt x="587" y="14681"/>
                    <a:pt x="622" y="14681"/>
                  </a:cubicBezTo>
                  <a:lnTo>
                    <a:pt x="692" y="14681"/>
                  </a:lnTo>
                  <a:cubicBezTo>
                    <a:pt x="1356" y="13284"/>
                    <a:pt x="1950" y="11852"/>
                    <a:pt x="2404" y="10385"/>
                  </a:cubicBezTo>
                  <a:cubicBezTo>
                    <a:pt x="4255" y="4516"/>
                    <a:pt x="168" y="80"/>
                    <a:pt x="98" y="10"/>
                  </a:cubicBezTo>
                  <a:cubicBezTo>
                    <a:pt x="92" y="4"/>
                    <a:pt x="84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3107475" y="6269125"/>
              <a:ext cx="47200" cy="27100"/>
            </a:xfrm>
            <a:custGeom>
              <a:rect b="b" l="l" r="r" t="t"/>
              <a:pathLst>
                <a:path extrusionOk="0" h="1084" w="1888">
                  <a:moveTo>
                    <a:pt x="1" y="1"/>
                  </a:moveTo>
                  <a:cubicBezTo>
                    <a:pt x="1" y="1"/>
                    <a:pt x="1" y="36"/>
                    <a:pt x="1" y="36"/>
                  </a:cubicBezTo>
                  <a:cubicBezTo>
                    <a:pt x="315" y="245"/>
                    <a:pt x="630" y="420"/>
                    <a:pt x="944" y="595"/>
                  </a:cubicBezTo>
                  <a:cubicBezTo>
                    <a:pt x="1258" y="804"/>
                    <a:pt x="1573" y="944"/>
                    <a:pt x="1887" y="1084"/>
                  </a:cubicBezTo>
                  <a:cubicBezTo>
                    <a:pt x="1608" y="874"/>
                    <a:pt x="1293" y="665"/>
                    <a:pt x="979" y="490"/>
                  </a:cubicBezTo>
                  <a:cubicBezTo>
                    <a:pt x="665" y="315"/>
                    <a:pt x="350" y="14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7"/>
            <p:cNvSpPr/>
            <p:nvPr/>
          </p:nvSpPr>
          <p:spPr>
            <a:xfrm>
              <a:off x="3025400" y="6322400"/>
              <a:ext cx="110050" cy="55050"/>
            </a:xfrm>
            <a:custGeom>
              <a:rect b="b" l="l" r="r" t="t"/>
              <a:pathLst>
                <a:path extrusionOk="0" h="2202" w="4402">
                  <a:moveTo>
                    <a:pt x="70" y="1"/>
                  </a:moveTo>
                  <a:cubicBezTo>
                    <a:pt x="35" y="1"/>
                    <a:pt x="0" y="36"/>
                    <a:pt x="0" y="71"/>
                  </a:cubicBezTo>
                  <a:cubicBezTo>
                    <a:pt x="0" y="71"/>
                    <a:pt x="35" y="106"/>
                    <a:pt x="35" y="106"/>
                  </a:cubicBezTo>
                  <a:cubicBezTo>
                    <a:pt x="839" y="315"/>
                    <a:pt x="1607" y="595"/>
                    <a:pt x="2341" y="909"/>
                  </a:cubicBezTo>
                  <a:cubicBezTo>
                    <a:pt x="3074" y="1258"/>
                    <a:pt x="3738" y="1677"/>
                    <a:pt x="4367" y="2201"/>
                  </a:cubicBezTo>
                  <a:lnTo>
                    <a:pt x="4402" y="2201"/>
                  </a:lnTo>
                  <a:lnTo>
                    <a:pt x="4402" y="2166"/>
                  </a:lnTo>
                  <a:cubicBezTo>
                    <a:pt x="3773" y="1642"/>
                    <a:pt x="3109" y="1188"/>
                    <a:pt x="2341" y="874"/>
                  </a:cubicBezTo>
                  <a:cubicBezTo>
                    <a:pt x="1607" y="525"/>
                    <a:pt x="874" y="245"/>
                    <a:pt x="70" y="36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7"/>
            <p:cNvSpPr/>
            <p:nvPr/>
          </p:nvSpPr>
          <p:spPr>
            <a:xfrm>
              <a:off x="2959900" y="6245200"/>
              <a:ext cx="121047" cy="39324"/>
            </a:xfrm>
            <a:custGeom>
              <a:rect b="b" l="l" r="r" t="t"/>
              <a:pathLst>
                <a:path extrusionOk="0" h="870" w="3704">
                  <a:moveTo>
                    <a:pt x="3341" y="0"/>
                  </a:moveTo>
                  <a:cubicBezTo>
                    <a:pt x="3311" y="0"/>
                    <a:pt x="3280" y="5"/>
                    <a:pt x="3249" y="15"/>
                  </a:cubicBezTo>
                  <a:cubicBezTo>
                    <a:pt x="3031" y="6"/>
                    <a:pt x="2813" y="2"/>
                    <a:pt x="2594" y="2"/>
                  </a:cubicBezTo>
                  <a:cubicBezTo>
                    <a:pt x="1939" y="2"/>
                    <a:pt x="1284" y="41"/>
                    <a:pt x="629" y="120"/>
                  </a:cubicBezTo>
                  <a:cubicBezTo>
                    <a:pt x="385" y="189"/>
                    <a:pt x="1" y="329"/>
                    <a:pt x="105" y="644"/>
                  </a:cubicBezTo>
                  <a:cubicBezTo>
                    <a:pt x="189" y="832"/>
                    <a:pt x="437" y="870"/>
                    <a:pt x="674" y="870"/>
                  </a:cubicBezTo>
                  <a:cubicBezTo>
                    <a:pt x="832" y="870"/>
                    <a:pt x="986" y="853"/>
                    <a:pt x="1084" y="853"/>
                  </a:cubicBezTo>
                  <a:lnTo>
                    <a:pt x="2760" y="644"/>
                  </a:lnTo>
                  <a:cubicBezTo>
                    <a:pt x="3005" y="609"/>
                    <a:pt x="3284" y="574"/>
                    <a:pt x="3529" y="469"/>
                  </a:cubicBezTo>
                  <a:cubicBezTo>
                    <a:pt x="3599" y="434"/>
                    <a:pt x="3668" y="364"/>
                    <a:pt x="3703" y="259"/>
                  </a:cubicBezTo>
                  <a:cubicBezTo>
                    <a:pt x="3703" y="155"/>
                    <a:pt x="3633" y="85"/>
                    <a:pt x="3564" y="50"/>
                  </a:cubicBezTo>
                  <a:cubicBezTo>
                    <a:pt x="3490" y="25"/>
                    <a:pt x="3415" y="0"/>
                    <a:pt x="33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2637500" y="6714475"/>
              <a:ext cx="121575" cy="114075"/>
            </a:xfrm>
            <a:custGeom>
              <a:rect b="b" l="l" r="r" t="t"/>
              <a:pathLst>
                <a:path extrusionOk="0" h="4563" w="4863">
                  <a:moveTo>
                    <a:pt x="3270" y="0"/>
                  </a:moveTo>
                  <a:cubicBezTo>
                    <a:pt x="3048" y="0"/>
                    <a:pt x="2830" y="39"/>
                    <a:pt x="2627" y="106"/>
                  </a:cubicBezTo>
                  <a:cubicBezTo>
                    <a:pt x="0" y="929"/>
                    <a:pt x="900" y="4562"/>
                    <a:pt x="3223" y="4562"/>
                  </a:cubicBezTo>
                  <a:cubicBezTo>
                    <a:pt x="3464" y="4562"/>
                    <a:pt x="3720" y="4523"/>
                    <a:pt x="3989" y="4438"/>
                  </a:cubicBezTo>
                  <a:cubicBezTo>
                    <a:pt x="4339" y="4333"/>
                    <a:pt x="4618" y="4158"/>
                    <a:pt x="4863" y="3914"/>
                  </a:cubicBezTo>
                  <a:cubicBezTo>
                    <a:pt x="3011" y="3634"/>
                    <a:pt x="2278" y="1329"/>
                    <a:pt x="3640" y="37"/>
                  </a:cubicBezTo>
                  <a:cubicBezTo>
                    <a:pt x="3516" y="12"/>
                    <a:pt x="3393" y="0"/>
                    <a:pt x="3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2670850" y="6615175"/>
              <a:ext cx="60275" cy="53075"/>
            </a:xfrm>
            <a:custGeom>
              <a:rect b="b" l="l" r="r" t="t"/>
              <a:pathLst>
                <a:path extrusionOk="0" h="2123" w="2411">
                  <a:moveTo>
                    <a:pt x="2271" y="96"/>
                  </a:moveTo>
                  <a:lnTo>
                    <a:pt x="1223" y="1983"/>
                  </a:lnTo>
                  <a:lnTo>
                    <a:pt x="140" y="96"/>
                  </a:lnTo>
                  <a:close/>
                  <a:moveTo>
                    <a:pt x="40" y="0"/>
                  </a:moveTo>
                  <a:cubicBezTo>
                    <a:pt x="36" y="0"/>
                    <a:pt x="36" y="9"/>
                    <a:pt x="36" y="27"/>
                  </a:cubicBezTo>
                  <a:cubicBezTo>
                    <a:pt x="1" y="27"/>
                    <a:pt x="1" y="61"/>
                    <a:pt x="36" y="61"/>
                  </a:cubicBezTo>
                  <a:lnTo>
                    <a:pt x="1153" y="2122"/>
                  </a:lnTo>
                  <a:lnTo>
                    <a:pt x="1258" y="2122"/>
                  </a:lnTo>
                  <a:lnTo>
                    <a:pt x="2411" y="61"/>
                  </a:lnTo>
                  <a:cubicBezTo>
                    <a:pt x="2411" y="61"/>
                    <a:pt x="2411" y="27"/>
                    <a:pt x="2411" y="27"/>
                  </a:cubicBezTo>
                  <a:cubicBezTo>
                    <a:pt x="2393" y="9"/>
                    <a:pt x="2385" y="0"/>
                    <a:pt x="2376" y="0"/>
                  </a:cubicBezTo>
                  <a:cubicBezTo>
                    <a:pt x="2367" y="0"/>
                    <a:pt x="2358" y="9"/>
                    <a:pt x="2341" y="27"/>
                  </a:cubicBezTo>
                  <a:lnTo>
                    <a:pt x="70" y="27"/>
                  </a:lnTo>
                  <a:cubicBezTo>
                    <a:pt x="53" y="9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7"/>
            <p:cNvSpPr/>
            <p:nvPr/>
          </p:nvSpPr>
          <p:spPr>
            <a:xfrm>
              <a:off x="2782625" y="6882400"/>
              <a:ext cx="59425" cy="53075"/>
            </a:xfrm>
            <a:custGeom>
              <a:rect b="b" l="l" r="r" t="t"/>
              <a:pathLst>
                <a:path extrusionOk="0" h="2123" w="2377">
                  <a:moveTo>
                    <a:pt x="1223" y="131"/>
                  </a:moveTo>
                  <a:lnTo>
                    <a:pt x="2271" y="2052"/>
                  </a:lnTo>
                  <a:lnTo>
                    <a:pt x="140" y="2052"/>
                  </a:lnTo>
                  <a:lnTo>
                    <a:pt x="1223" y="131"/>
                  </a:lnTo>
                  <a:close/>
                  <a:moveTo>
                    <a:pt x="1201" y="0"/>
                  </a:moveTo>
                  <a:cubicBezTo>
                    <a:pt x="1188" y="0"/>
                    <a:pt x="1171" y="9"/>
                    <a:pt x="1153" y="26"/>
                  </a:cubicBezTo>
                  <a:lnTo>
                    <a:pt x="1" y="2052"/>
                  </a:lnTo>
                  <a:cubicBezTo>
                    <a:pt x="1" y="2087"/>
                    <a:pt x="1" y="2087"/>
                    <a:pt x="1" y="2122"/>
                  </a:cubicBezTo>
                  <a:lnTo>
                    <a:pt x="2341" y="2122"/>
                  </a:lnTo>
                  <a:cubicBezTo>
                    <a:pt x="2341" y="2122"/>
                    <a:pt x="2376" y="2122"/>
                    <a:pt x="2376" y="2087"/>
                  </a:cubicBezTo>
                  <a:cubicBezTo>
                    <a:pt x="2376" y="2087"/>
                    <a:pt x="2376" y="2052"/>
                    <a:pt x="2376" y="2052"/>
                  </a:cubicBezTo>
                  <a:lnTo>
                    <a:pt x="1223" y="26"/>
                  </a:lnTo>
                  <a:cubicBezTo>
                    <a:pt x="1223" y="9"/>
                    <a:pt x="1215" y="0"/>
                    <a:pt x="1201" y="0"/>
                  </a:cubicBezTo>
                  <a:close/>
                </a:path>
              </a:pathLst>
            </a:custGeom>
            <a:solidFill>
              <a:srgbClr val="C7A58C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7"/>
            <p:cNvSpPr/>
            <p:nvPr/>
          </p:nvSpPr>
          <p:spPr>
            <a:xfrm>
              <a:off x="2791375" y="6917100"/>
              <a:ext cx="41925" cy="2650"/>
            </a:xfrm>
            <a:custGeom>
              <a:rect b="b" l="l" r="r" t="t"/>
              <a:pathLst>
                <a:path extrusionOk="0" h="106" w="1677">
                  <a:moveTo>
                    <a:pt x="70" y="1"/>
                  </a:moveTo>
                  <a:cubicBezTo>
                    <a:pt x="0" y="1"/>
                    <a:pt x="0" y="105"/>
                    <a:pt x="70" y="105"/>
                  </a:cubicBezTo>
                  <a:lnTo>
                    <a:pt x="1642" y="105"/>
                  </a:lnTo>
                  <a:cubicBezTo>
                    <a:pt x="1677" y="105"/>
                    <a:pt x="1677" y="1"/>
                    <a:pt x="164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7"/>
            <p:cNvSpPr/>
            <p:nvPr/>
          </p:nvSpPr>
          <p:spPr>
            <a:xfrm>
              <a:off x="2551225" y="6792125"/>
              <a:ext cx="531825" cy="85750"/>
            </a:xfrm>
            <a:custGeom>
              <a:rect b="b" l="l" r="r" t="t"/>
              <a:pathLst>
                <a:path extrusionOk="0" h="3430" w="21273">
                  <a:moveTo>
                    <a:pt x="18880" y="0"/>
                  </a:moveTo>
                  <a:cubicBezTo>
                    <a:pt x="18741" y="0"/>
                    <a:pt x="18595" y="2"/>
                    <a:pt x="18444" y="5"/>
                  </a:cubicBezTo>
                  <a:lnTo>
                    <a:pt x="18444" y="144"/>
                  </a:lnTo>
                  <a:lnTo>
                    <a:pt x="19911" y="144"/>
                  </a:lnTo>
                  <a:cubicBezTo>
                    <a:pt x="20993" y="249"/>
                    <a:pt x="21098" y="424"/>
                    <a:pt x="21098" y="459"/>
                  </a:cubicBezTo>
                  <a:cubicBezTo>
                    <a:pt x="21168" y="913"/>
                    <a:pt x="16907" y="1961"/>
                    <a:pt x="10759" y="2729"/>
                  </a:cubicBezTo>
                  <a:cubicBezTo>
                    <a:pt x="7298" y="3140"/>
                    <a:pt x="4418" y="3320"/>
                    <a:pt x="2540" y="3320"/>
                  </a:cubicBezTo>
                  <a:cubicBezTo>
                    <a:pt x="1063" y="3320"/>
                    <a:pt x="205" y="3209"/>
                    <a:pt x="175" y="3009"/>
                  </a:cubicBezTo>
                  <a:cubicBezTo>
                    <a:pt x="140" y="2764"/>
                    <a:pt x="1083" y="2415"/>
                    <a:pt x="2760" y="2031"/>
                  </a:cubicBezTo>
                  <a:lnTo>
                    <a:pt x="2760" y="1926"/>
                  </a:lnTo>
                  <a:cubicBezTo>
                    <a:pt x="1083" y="2310"/>
                    <a:pt x="0" y="2694"/>
                    <a:pt x="70" y="3009"/>
                  </a:cubicBezTo>
                  <a:cubicBezTo>
                    <a:pt x="70" y="3218"/>
                    <a:pt x="559" y="3358"/>
                    <a:pt x="1362" y="3393"/>
                  </a:cubicBezTo>
                  <a:cubicBezTo>
                    <a:pt x="1709" y="3418"/>
                    <a:pt x="2113" y="3429"/>
                    <a:pt x="2565" y="3429"/>
                  </a:cubicBezTo>
                  <a:cubicBezTo>
                    <a:pt x="4662" y="3429"/>
                    <a:pt x="7769" y="3179"/>
                    <a:pt x="10759" y="2834"/>
                  </a:cubicBezTo>
                  <a:cubicBezTo>
                    <a:pt x="15859" y="2205"/>
                    <a:pt x="21273" y="1157"/>
                    <a:pt x="21168" y="424"/>
                  </a:cubicBezTo>
                  <a:cubicBezTo>
                    <a:pt x="21168" y="168"/>
                    <a:pt x="20379" y="0"/>
                    <a:pt x="1888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7"/>
            <p:cNvSpPr/>
            <p:nvPr/>
          </p:nvSpPr>
          <p:spPr>
            <a:xfrm>
              <a:off x="2869100" y="5912900"/>
              <a:ext cx="155448" cy="39325"/>
            </a:xfrm>
            <a:custGeom>
              <a:rect b="b" l="l" r="r" t="t"/>
              <a:pathLst>
                <a:path extrusionOk="0" h="955" w="4017">
                  <a:moveTo>
                    <a:pt x="2743" y="1"/>
                  </a:moveTo>
                  <a:cubicBezTo>
                    <a:pt x="2012" y="1"/>
                    <a:pt x="1134" y="163"/>
                    <a:pt x="209" y="417"/>
                  </a:cubicBezTo>
                  <a:cubicBezTo>
                    <a:pt x="0" y="823"/>
                    <a:pt x="325" y="954"/>
                    <a:pt x="836" y="954"/>
                  </a:cubicBezTo>
                  <a:cubicBezTo>
                    <a:pt x="1691" y="954"/>
                    <a:pt x="3069" y="588"/>
                    <a:pt x="3353" y="522"/>
                  </a:cubicBezTo>
                  <a:cubicBezTo>
                    <a:pt x="3598" y="487"/>
                    <a:pt x="3807" y="382"/>
                    <a:pt x="4017" y="278"/>
                  </a:cubicBezTo>
                  <a:cubicBezTo>
                    <a:pt x="3947" y="208"/>
                    <a:pt x="3842" y="173"/>
                    <a:pt x="3737" y="138"/>
                  </a:cubicBezTo>
                  <a:cubicBezTo>
                    <a:pt x="3454" y="43"/>
                    <a:pt x="3118" y="1"/>
                    <a:pt x="274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7"/>
            <p:cNvSpPr/>
            <p:nvPr/>
          </p:nvSpPr>
          <p:spPr>
            <a:xfrm>
              <a:off x="2877450" y="5617225"/>
              <a:ext cx="141502" cy="58951"/>
            </a:xfrm>
            <a:custGeom>
              <a:rect b="b" l="l" r="r" t="t"/>
              <a:pathLst>
                <a:path extrusionOk="0" h="897" w="4103">
                  <a:moveTo>
                    <a:pt x="3439" y="0"/>
                  </a:moveTo>
                  <a:cubicBezTo>
                    <a:pt x="2521" y="0"/>
                    <a:pt x="1322" y="239"/>
                    <a:pt x="190" y="543"/>
                  </a:cubicBezTo>
                  <a:cubicBezTo>
                    <a:pt x="120" y="577"/>
                    <a:pt x="85" y="612"/>
                    <a:pt x="50" y="682"/>
                  </a:cubicBezTo>
                  <a:cubicBezTo>
                    <a:pt x="0" y="849"/>
                    <a:pt x="157" y="897"/>
                    <a:pt x="355" y="897"/>
                  </a:cubicBezTo>
                  <a:cubicBezTo>
                    <a:pt x="570" y="897"/>
                    <a:pt x="832" y="840"/>
                    <a:pt x="923" y="822"/>
                  </a:cubicBezTo>
                  <a:lnTo>
                    <a:pt x="3194" y="508"/>
                  </a:lnTo>
                  <a:cubicBezTo>
                    <a:pt x="3508" y="473"/>
                    <a:pt x="3823" y="368"/>
                    <a:pt x="4067" y="123"/>
                  </a:cubicBezTo>
                  <a:cubicBezTo>
                    <a:pt x="4067" y="88"/>
                    <a:pt x="4102" y="54"/>
                    <a:pt x="4102" y="54"/>
                  </a:cubicBezTo>
                  <a:cubicBezTo>
                    <a:pt x="3905" y="17"/>
                    <a:pt x="3682" y="0"/>
                    <a:pt x="343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47"/>
          <p:cNvGrpSpPr/>
          <p:nvPr/>
        </p:nvGrpSpPr>
        <p:grpSpPr>
          <a:xfrm flipH="1">
            <a:off x="7312791" y="1702352"/>
            <a:ext cx="897153" cy="1787455"/>
            <a:chOff x="2490950" y="5447300"/>
            <a:chExt cx="763275" cy="1520850"/>
          </a:xfrm>
        </p:grpSpPr>
        <p:sp>
          <p:nvSpPr>
            <p:cNvPr id="1562" name="Google Shape;1562;p47"/>
            <p:cNvSpPr/>
            <p:nvPr/>
          </p:nvSpPr>
          <p:spPr>
            <a:xfrm>
              <a:off x="2490950" y="5447300"/>
              <a:ext cx="763275" cy="1520850"/>
            </a:xfrm>
            <a:custGeom>
              <a:rect b="b" l="l" r="r" t="t"/>
              <a:pathLst>
                <a:path extrusionOk="0" h="60834" w="30531">
                  <a:moveTo>
                    <a:pt x="8664" y="16107"/>
                  </a:moveTo>
                  <a:lnTo>
                    <a:pt x="8105" y="21172"/>
                  </a:lnTo>
                  <a:lnTo>
                    <a:pt x="7930" y="22045"/>
                  </a:lnTo>
                  <a:lnTo>
                    <a:pt x="7162" y="22430"/>
                  </a:lnTo>
                  <a:lnTo>
                    <a:pt x="7511" y="16666"/>
                  </a:lnTo>
                  <a:lnTo>
                    <a:pt x="8664" y="16107"/>
                  </a:lnTo>
                  <a:close/>
                  <a:moveTo>
                    <a:pt x="18082" y="0"/>
                  </a:moveTo>
                  <a:cubicBezTo>
                    <a:pt x="16773" y="0"/>
                    <a:pt x="11458" y="8108"/>
                    <a:pt x="11458" y="8108"/>
                  </a:cubicBezTo>
                  <a:lnTo>
                    <a:pt x="11144" y="8842"/>
                  </a:lnTo>
                  <a:cubicBezTo>
                    <a:pt x="8734" y="9855"/>
                    <a:pt x="2551" y="12614"/>
                    <a:pt x="1433" y="14920"/>
                  </a:cubicBezTo>
                  <a:cubicBezTo>
                    <a:pt x="1" y="17819"/>
                    <a:pt x="1328" y="24770"/>
                    <a:pt x="1328" y="24770"/>
                  </a:cubicBezTo>
                  <a:lnTo>
                    <a:pt x="979" y="27879"/>
                  </a:lnTo>
                  <a:cubicBezTo>
                    <a:pt x="630" y="31023"/>
                    <a:pt x="1747" y="33887"/>
                    <a:pt x="4088" y="39825"/>
                  </a:cubicBezTo>
                  <a:cubicBezTo>
                    <a:pt x="6428" y="45729"/>
                    <a:pt x="4961" y="58304"/>
                    <a:pt x="4961" y="58304"/>
                  </a:cubicBezTo>
                  <a:cubicBezTo>
                    <a:pt x="4961" y="58304"/>
                    <a:pt x="7755" y="60609"/>
                    <a:pt x="12751" y="60819"/>
                  </a:cubicBezTo>
                  <a:cubicBezTo>
                    <a:pt x="12951" y="60828"/>
                    <a:pt x="13152" y="60833"/>
                    <a:pt x="13352" y="60833"/>
                  </a:cubicBezTo>
                  <a:cubicBezTo>
                    <a:pt x="16044" y="60833"/>
                    <a:pt x="18676" y="59962"/>
                    <a:pt x="20855" y="58304"/>
                  </a:cubicBezTo>
                  <a:lnTo>
                    <a:pt x="20855" y="52086"/>
                  </a:lnTo>
                  <a:cubicBezTo>
                    <a:pt x="20855" y="52086"/>
                    <a:pt x="21728" y="51527"/>
                    <a:pt x="24627" y="47859"/>
                  </a:cubicBezTo>
                  <a:cubicBezTo>
                    <a:pt x="27526" y="44226"/>
                    <a:pt x="27177" y="37136"/>
                    <a:pt x="27422" y="34376"/>
                  </a:cubicBezTo>
                  <a:cubicBezTo>
                    <a:pt x="27666" y="31616"/>
                    <a:pt x="28958" y="29346"/>
                    <a:pt x="29727" y="24980"/>
                  </a:cubicBezTo>
                  <a:cubicBezTo>
                    <a:pt x="30530" y="20613"/>
                    <a:pt x="29971" y="10972"/>
                    <a:pt x="28190" y="10658"/>
                  </a:cubicBezTo>
                  <a:cubicBezTo>
                    <a:pt x="28154" y="10652"/>
                    <a:pt x="28118" y="10648"/>
                    <a:pt x="28082" y="10648"/>
                  </a:cubicBezTo>
                  <a:cubicBezTo>
                    <a:pt x="26345" y="10648"/>
                    <a:pt x="24823" y="17954"/>
                    <a:pt x="24173" y="21102"/>
                  </a:cubicBezTo>
                  <a:cubicBezTo>
                    <a:pt x="23523" y="24248"/>
                    <a:pt x="21468" y="29668"/>
                    <a:pt x="18860" y="29668"/>
                  </a:cubicBezTo>
                  <a:cubicBezTo>
                    <a:pt x="18803" y="29668"/>
                    <a:pt x="18746" y="29666"/>
                    <a:pt x="18689" y="29660"/>
                  </a:cubicBezTo>
                  <a:cubicBezTo>
                    <a:pt x="17361" y="29521"/>
                    <a:pt x="16209" y="26936"/>
                    <a:pt x="15405" y="24421"/>
                  </a:cubicBezTo>
                  <a:cubicBezTo>
                    <a:pt x="17746" y="22639"/>
                    <a:pt x="20680" y="19810"/>
                    <a:pt x="19143" y="18902"/>
                  </a:cubicBezTo>
                  <a:cubicBezTo>
                    <a:pt x="19073" y="18832"/>
                    <a:pt x="18968" y="18797"/>
                    <a:pt x="18863" y="18762"/>
                  </a:cubicBezTo>
                  <a:cubicBezTo>
                    <a:pt x="18580" y="18667"/>
                    <a:pt x="18244" y="18625"/>
                    <a:pt x="17869" y="18625"/>
                  </a:cubicBezTo>
                  <a:cubicBezTo>
                    <a:pt x="17138" y="18625"/>
                    <a:pt x="16260" y="18787"/>
                    <a:pt x="15335" y="19041"/>
                  </a:cubicBezTo>
                  <a:cubicBezTo>
                    <a:pt x="14916" y="19146"/>
                    <a:pt x="14532" y="19286"/>
                    <a:pt x="14113" y="19426"/>
                  </a:cubicBezTo>
                  <a:lnTo>
                    <a:pt x="14777" y="14046"/>
                  </a:lnTo>
                  <a:lnTo>
                    <a:pt x="15266" y="12894"/>
                  </a:lnTo>
                  <a:cubicBezTo>
                    <a:pt x="17781" y="11426"/>
                    <a:pt x="21029" y="8807"/>
                    <a:pt x="20365" y="7340"/>
                  </a:cubicBezTo>
                  <a:cubicBezTo>
                    <a:pt x="20226" y="7025"/>
                    <a:pt x="19911" y="6851"/>
                    <a:pt x="19562" y="6851"/>
                  </a:cubicBezTo>
                  <a:cubicBezTo>
                    <a:pt x="19300" y="6798"/>
                    <a:pt x="19038" y="6772"/>
                    <a:pt x="18776" y="6772"/>
                  </a:cubicBezTo>
                  <a:cubicBezTo>
                    <a:pt x="18514" y="6772"/>
                    <a:pt x="18252" y="6798"/>
                    <a:pt x="17990" y="6851"/>
                  </a:cubicBezTo>
                  <a:cubicBezTo>
                    <a:pt x="17990" y="6781"/>
                    <a:pt x="18060" y="6746"/>
                    <a:pt x="18060" y="6711"/>
                  </a:cubicBezTo>
                  <a:cubicBezTo>
                    <a:pt x="18933" y="4964"/>
                    <a:pt x="19387" y="249"/>
                    <a:pt x="18130" y="4"/>
                  </a:cubicBezTo>
                  <a:cubicBezTo>
                    <a:pt x="18115" y="1"/>
                    <a:pt x="18099" y="0"/>
                    <a:pt x="18082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2650775" y="6244675"/>
              <a:ext cx="413950" cy="286800"/>
            </a:xfrm>
            <a:custGeom>
              <a:rect b="b" l="l" r="r" t="t"/>
              <a:pathLst>
                <a:path extrusionOk="0" h="11472" w="16558">
                  <a:moveTo>
                    <a:pt x="14462" y="1"/>
                  </a:moveTo>
                  <a:cubicBezTo>
                    <a:pt x="13868" y="36"/>
                    <a:pt x="13274" y="141"/>
                    <a:pt x="12715" y="210"/>
                  </a:cubicBezTo>
                  <a:cubicBezTo>
                    <a:pt x="10375" y="665"/>
                    <a:pt x="8069" y="1189"/>
                    <a:pt x="5799" y="1852"/>
                  </a:cubicBezTo>
                  <a:cubicBezTo>
                    <a:pt x="4646" y="2167"/>
                    <a:pt x="3563" y="2691"/>
                    <a:pt x="2655" y="3459"/>
                  </a:cubicBezTo>
                  <a:cubicBezTo>
                    <a:pt x="1712" y="4158"/>
                    <a:pt x="839" y="4961"/>
                    <a:pt x="35" y="5834"/>
                  </a:cubicBezTo>
                  <a:cubicBezTo>
                    <a:pt x="0" y="5834"/>
                    <a:pt x="0" y="5869"/>
                    <a:pt x="35" y="5869"/>
                  </a:cubicBezTo>
                  <a:lnTo>
                    <a:pt x="70" y="5869"/>
                  </a:lnTo>
                  <a:cubicBezTo>
                    <a:pt x="873" y="5031"/>
                    <a:pt x="1747" y="4228"/>
                    <a:pt x="2690" y="3529"/>
                  </a:cubicBezTo>
                  <a:cubicBezTo>
                    <a:pt x="3633" y="2760"/>
                    <a:pt x="4681" y="2236"/>
                    <a:pt x="5834" y="1957"/>
                  </a:cubicBezTo>
                  <a:cubicBezTo>
                    <a:pt x="8069" y="1293"/>
                    <a:pt x="10375" y="734"/>
                    <a:pt x="12680" y="315"/>
                  </a:cubicBezTo>
                  <a:cubicBezTo>
                    <a:pt x="13239" y="245"/>
                    <a:pt x="13833" y="141"/>
                    <a:pt x="14427" y="106"/>
                  </a:cubicBezTo>
                  <a:lnTo>
                    <a:pt x="15300" y="106"/>
                  </a:lnTo>
                  <a:cubicBezTo>
                    <a:pt x="15579" y="106"/>
                    <a:pt x="15859" y="176"/>
                    <a:pt x="16103" y="315"/>
                  </a:cubicBezTo>
                  <a:cubicBezTo>
                    <a:pt x="16348" y="490"/>
                    <a:pt x="16453" y="769"/>
                    <a:pt x="16418" y="1049"/>
                  </a:cubicBezTo>
                  <a:cubicBezTo>
                    <a:pt x="16348" y="1363"/>
                    <a:pt x="16243" y="1608"/>
                    <a:pt x="16103" y="1852"/>
                  </a:cubicBezTo>
                  <a:cubicBezTo>
                    <a:pt x="15789" y="2341"/>
                    <a:pt x="15405" y="2795"/>
                    <a:pt x="14951" y="3180"/>
                  </a:cubicBezTo>
                  <a:cubicBezTo>
                    <a:pt x="14496" y="3564"/>
                    <a:pt x="14007" y="3913"/>
                    <a:pt x="13518" y="4193"/>
                  </a:cubicBezTo>
                  <a:cubicBezTo>
                    <a:pt x="12994" y="4472"/>
                    <a:pt x="12436" y="4717"/>
                    <a:pt x="11877" y="4926"/>
                  </a:cubicBezTo>
                  <a:cubicBezTo>
                    <a:pt x="10794" y="5380"/>
                    <a:pt x="9746" y="5869"/>
                    <a:pt x="8698" y="6428"/>
                  </a:cubicBezTo>
                  <a:lnTo>
                    <a:pt x="3738" y="11388"/>
                  </a:lnTo>
                  <a:cubicBezTo>
                    <a:pt x="3738" y="11439"/>
                    <a:pt x="3756" y="11472"/>
                    <a:pt x="3780" y="11472"/>
                  </a:cubicBezTo>
                  <a:cubicBezTo>
                    <a:pt x="3789" y="11472"/>
                    <a:pt x="3798" y="11468"/>
                    <a:pt x="3808" y="11458"/>
                  </a:cubicBezTo>
                  <a:lnTo>
                    <a:pt x="8768" y="6498"/>
                  </a:lnTo>
                  <a:cubicBezTo>
                    <a:pt x="9816" y="5974"/>
                    <a:pt x="10864" y="5450"/>
                    <a:pt x="11946" y="4996"/>
                  </a:cubicBezTo>
                  <a:cubicBezTo>
                    <a:pt x="12505" y="4786"/>
                    <a:pt x="13064" y="4542"/>
                    <a:pt x="13588" y="4262"/>
                  </a:cubicBezTo>
                  <a:cubicBezTo>
                    <a:pt x="14112" y="3983"/>
                    <a:pt x="14601" y="3634"/>
                    <a:pt x="15020" y="3249"/>
                  </a:cubicBezTo>
                  <a:cubicBezTo>
                    <a:pt x="15475" y="2830"/>
                    <a:pt x="15894" y="2411"/>
                    <a:pt x="16208" y="1887"/>
                  </a:cubicBezTo>
                  <a:cubicBezTo>
                    <a:pt x="16383" y="1643"/>
                    <a:pt x="16487" y="1363"/>
                    <a:pt x="16522" y="1049"/>
                  </a:cubicBezTo>
                  <a:cubicBezTo>
                    <a:pt x="16557" y="909"/>
                    <a:pt x="16522" y="734"/>
                    <a:pt x="16487" y="595"/>
                  </a:cubicBezTo>
                  <a:cubicBezTo>
                    <a:pt x="16418" y="455"/>
                    <a:pt x="16313" y="315"/>
                    <a:pt x="16208" y="245"/>
                  </a:cubicBezTo>
                  <a:cubicBezTo>
                    <a:pt x="15929" y="71"/>
                    <a:pt x="15614" y="1"/>
                    <a:pt x="15335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2525900" y="5906300"/>
              <a:ext cx="460225" cy="315700"/>
            </a:xfrm>
            <a:custGeom>
              <a:rect b="b" l="l" r="r" t="t"/>
              <a:pathLst>
                <a:path extrusionOk="0" h="12628" w="18409">
                  <a:moveTo>
                    <a:pt x="16470" y="0"/>
                  </a:moveTo>
                  <a:cubicBezTo>
                    <a:pt x="16243" y="0"/>
                    <a:pt x="16016" y="18"/>
                    <a:pt x="15789" y="53"/>
                  </a:cubicBezTo>
                  <a:cubicBezTo>
                    <a:pt x="14916" y="192"/>
                    <a:pt x="14077" y="437"/>
                    <a:pt x="13239" y="786"/>
                  </a:cubicBezTo>
                  <a:cubicBezTo>
                    <a:pt x="11597" y="1415"/>
                    <a:pt x="9990" y="2079"/>
                    <a:pt x="8349" y="2777"/>
                  </a:cubicBezTo>
                  <a:cubicBezTo>
                    <a:pt x="6742" y="3476"/>
                    <a:pt x="5135" y="4174"/>
                    <a:pt x="3563" y="5013"/>
                  </a:cubicBezTo>
                  <a:cubicBezTo>
                    <a:pt x="3179" y="5222"/>
                    <a:pt x="2795" y="5432"/>
                    <a:pt x="2410" y="5676"/>
                  </a:cubicBezTo>
                  <a:cubicBezTo>
                    <a:pt x="2236" y="5781"/>
                    <a:pt x="2061" y="5921"/>
                    <a:pt x="1886" y="6096"/>
                  </a:cubicBezTo>
                  <a:cubicBezTo>
                    <a:pt x="1747" y="6270"/>
                    <a:pt x="1607" y="6445"/>
                    <a:pt x="1467" y="6620"/>
                  </a:cubicBezTo>
                  <a:cubicBezTo>
                    <a:pt x="943" y="7318"/>
                    <a:pt x="454" y="8052"/>
                    <a:pt x="0" y="8820"/>
                  </a:cubicBezTo>
                  <a:lnTo>
                    <a:pt x="35" y="8820"/>
                  </a:lnTo>
                  <a:cubicBezTo>
                    <a:pt x="489" y="8087"/>
                    <a:pt x="978" y="7353"/>
                    <a:pt x="1502" y="6655"/>
                  </a:cubicBezTo>
                  <a:cubicBezTo>
                    <a:pt x="1991" y="5886"/>
                    <a:pt x="2829" y="5502"/>
                    <a:pt x="3598" y="5083"/>
                  </a:cubicBezTo>
                  <a:cubicBezTo>
                    <a:pt x="5135" y="4279"/>
                    <a:pt x="6777" y="3581"/>
                    <a:pt x="8383" y="2882"/>
                  </a:cubicBezTo>
                  <a:cubicBezTo>
                    <a:pt x="9990" y="2218"/>
                    <a:pt x="11632" y="1555"/>
                    <a:pt x="13274" y="926"/>
                  </a:cubicBezTo>
                  <a:cubicBezTo>
                    <a:pt x="14077" y="577"/>
                    <a:pt x="14950" y="332"/>
                    <a:pt x="15789" y="227"/>
                  </a:cubicBezTo>
                  <a:cubicBezTo>
                    <a:pt x="16016" y="192"/>
                    <a:pt x="16243" y="175"/>
                    <a:pt x="16466" y="175"/>
                  </a:cubicBezTo>
                  <a:cubicBezTo>
                    <a:pt x="16688" y="175"/>
                    <a:pt x="16907" y="192"/>
                    <a:pt x="17116" y="227"/>
                  </a:cubicBezTo>
                  <a:cubicBezTo>
                    <a:pt x="17535" y="297"/>
                    <a:pt x="17920" y="507"/>
                    <a:pt x="18199" y="821"/>
                  </a:cubicBezTo>
                  <a:lnTo>
                    <a:pt x="18199" y="786"/>
                  </a:lnTo>
                  <a:lnTo>
                    <a:pt x="18199" y="786"/>
                  </a:lnTo>
                  <a:cubicBezTo>
                    <a:pt x="18269" y="1135"/>
                    <a:pt x="18234" y="1520"/>
                    <a:pt x="18094" y="1834"/>
                  </a:cubicBezTo>
                  <a:cubicBezTo>
                    <a:pt x="17954" y="2183"/>
                    <a:pt x="17780" y="2498"/>
                    <a:pt x="17570" y="2777"/>
                  </a:cubicBezTo>
                  <a:cubicBezTo>
                    <a:pt x="17116" y="3336"/>
                    <a:pt x="16627" y="3860"/>
                    <a:pt x="16068" y="4349"/>
                  </a:cubicBezTo>
                  <a:cubicBezTo>
                    <a:pt x="14950" y="5292"/>
                    <a:pt x="13798" y="6165"/>
                    <a:pt x="12540" y="6934"/>
                  </a:cubicBezTo>
                  <a:cubicBezTo>
                    <a:pt x="11318" y="7702"/>
                    <a:pt x="10060" y="8436"/>
                    <a:pt x="8768" y="9170"/>
                  </a:cubicBezTo>
                  <a:cubicBezTo>
                    <a:pt x="8655" y="9220"/>
                    <a:pt x="8543" y="9278"/>
                    <a:pt x="8432" y="9345"/>
                  </a:cubicBezTo>
                  <a:lnTo>
                    <a:pt x="8432" y="9345"/>
                  </a:lnTo>
                  <a:cubicBezTo>
                    <a:pt x="8551" y="9279"/>
                    <a:pt x="8674" y="9221"/>
                    <a:pt x="8803" y="9170"/>
                  </a:cubicBezTo>
                  <a:cubicBezTo>
                    <a:pt x="10060" y="8436"/>
                    <a:pt x="11353" y="7737"/>
                    <a:pt x="12575" y="6934"/>
                  </a:cubicBezTo>
                  <a:cubicBezTo>
                    <a:pt x="13833" y="6165"/>
                    <a:pt x="15020" y="5327"/>
                    <a:pt x="16138" y="4384"/>
                  </a:cubicBezTo>
                  <a:cubicBezTo>
                    <a:pt x="16697" y="3895"/>
                    <a:pt x="17221" y="3371"/>
                    <a:pt x="17640" y="2777"/>
                  </a:cubicBezTo>
                  <a:cubicBezTo>
                    <a:pt x="17885" y="2498"/>
                    <a:pt x="18059" y="2148"/>
                    <a:pt x="18199" y="1834"/>
                  </a:cubicBezTo>
                  <a:cubicBezTo>
                    <a:pt x="18339" y="1450"/>
                    <a:pt x="18409" y="1066"/>
                    <a:pt x="18304" y="716"/>
                  </a:cubicBezTo>
                  <a:cubicBezTo>
                    <a:pt x="18024" y="332"/>
                    <a:pt x="17605" y="122"/>
                    <a:pt x="17151" y="53"/>
                  </a:cubicBezTo>
                  <a:cubicBezTo>
                    <a:pt x="16924" y="18"/>
                    <a:pt x="16697" y="0"/>
                    <a:pt x="16470" y="0"/>
                  </a:cubicBezTo>
                  <a:close/>
                  <a:moveTo>
                    <a:pt x="8432" y="9345"/>
                  </a:moveTo>
                  <a:cubicBezTo>
                    <a:pt x="7937" y="9617"/>
                    <a:pt x="7532" y="10010"/>
                    <a:pt x="7249" y="10506"/>
                  </a:cubicBezTo>
                  <a:lnTo>
                    <a:pt x="7249" y="10506"/>
                  </a:lnTo>
                  <a:cubicBezTo>
                    <a:pt x="7430" y="10236"/>
                    <a:pt x="7619" y="9974"/>
                    <a:pt x="7859" y="9763"/>
                  </a:cubicBezTo>
                  <a:cubicBezTo>
                    <a:pt x="8039" y="9606"/>
                    <a:pt x="8233" y="9464"/>
                    <a:pt x="8432" y="9345"/>
                  </a:cubicBezTo>
                  <a:close/>
                  <a:moveTo>
                    <a:pt x="7249" y="10506"/>
                  </a:moveTo>
                  <a:cubicBezTo>
                    <a:pt x="7219" y="10549"/>
                    <a:pt x="7190" y="10593"/>
                    <a:pt x="7161" y="10637"/>
                  </a:cubicBezTo>
                  <a:cubicBezTo>
                    <a:pt x="7130" y="10692"/>
                    <a:pt x="7099" y="10748"/>
                    <a:pt x="7069" y="10804"/>
                  </a:cubicBezTo>
                  <a:lnTo>
                    <a:pt x="7069" y="10804"/>
                  </a:lnTo>
                  <a:cubicBezTo>
                    <a:pt x="7110" y="10736"/>
                    <a:pt x="7153" y="10668"/>
                    <a:pt x="7196" y="10602"/>
                  </a:cubicBezTo>
                  <a:cubicBezTo>
                    <a:pt x="7213" y="10569"/>
                    <a:pt x="7230" y="10537"/>
                    <a:pt x="7249" y="10506"/>
                  </a:cubicBezTo>
                  <a:close/>
                  <a:moveTo>
                    <a:pt x="7069" y="10804"/>
                  </a:moveTo>
                  <a:cubicBezTo>
                    <a:pt x="6742" y="11345"/>
                    <a:pt x="6470" y="11938"/>
                    <a:pt x="6253" y="12558"/>
                  </a:cubicBezTo>
                  <a:cubicBezTo>
                    <a:pt x="6253" y="12558"/>
                    <a:pt x="6253" y="12628"/>
                    <a:pt x="6253" y="12628"/>
                  </a:cubicBezTo>
                  <a:cubicBezTo>
                    <a:pt x="6476" y="11991"/>
                    <a:pt x="6756" y="11383"/>
                    <a:pt x="7069" y="108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2732850" y="5615925"/>
              <a:ext cx="220100" cy="67275"/>
            </a:xfrm>
            <a:custGeom>
              <a:rect b="b" l="l" r="r" t="t"/>
              <a:pathLst>
                <a:path extrusionOk="0" h="2691" w="8804">
                  <a:moveTo>
                    <a:pt x="8768" y="1"/>
                  </a:moveTo>
                  <a:cubicBezTo>
                    <a:pt x="8000" y="71"/>
                    <a:pt x="7266" y="210"/>
                    <a:pt x="6498" y="385"/>
                  </a:cubicBezTo>
                  <a:cubicBezTo>
                    <a:pt x="5764" y="595"/>
                    <a:pt x="5031" y="804"/>
                    <a:pt x="4297" y="1014"/>
                  </a:cubicBezTo>
                  <a:cubicBezTo>
                    <a:pt x="2830" y="1503"/>
                    <a:pt x="1398" y="2027"/>
                    <a:pt x="1" y="2655"/>
                  </a:cubicBezTo>
                  <a:cubicBezTo>
                    <a:pt x="1" y="2690"/>
                    <a:pt x="36" y="2690"/>
                    <a:pt x="36" y="2690"/>
                  </a:cubicBezTo>
                  <a:cubicBezTo>
                    <a:pt x="769" y="2411"/>
                    <a:pt x="1468" y="2166"/>
                    <a:pt x="2201" y="1887"/>
                  </a:cubicBezTo>
                  <a:cubicBezTo>
                    <a:pt x="2935" y="1642"/>
                    <a:pt x="3668" y="1398"/>
                    <a:pt x="4367" y="1153"/>
                  </a:cubicBezTo>
                  <a:cubicBezTo>
                    <a:pt x="5101" y="944"/>
                    <a:pt x="5834" y="699"/>
                    <a:pt x="6568" y="490"/>
                  </a:cubicBezTo>
                  <a:cubicBezTo>
                    <a:pt x="7301" y="315"/>
                    <a:pt x="8035" y="140"/>
                    <a:pt x="8803" y="36"/>
                  </a:cubicBezTo>
                  <a:lnTo>
                    <a:pt x="8803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7"/>
            <p:cNvSpPr/>
            <p:nvPr/>
          </p:nvSpPr>
          <p:spPr>
            <a:xfrm>
              <a:off x="2699675" y="5765475"/>
              <a:ext cx="180775" cy="90800"/>
            </a:xfrm>
            <a:custGeom>
              <a:rect b="b" l="l" r="r" t="t"/>
              <a:pathLst>
                <a:path extrusionOk="0" h="3632" w="7231">
                  <a:moveTo>
                    <a:pt x="35" y="3555"/>
                  </a:moveTo>
                  <a:cubicBezTo>
                    <a:pt x="10" y="3555"/>
                    <a:pt x="3" y="3568"/>
                    <a:pt x="6" y="3584"/>
                  </a:cubicBezTo>
                  <a:lnTo>
                    <a:pt x="6" y="3584"/>
                  </a:lnTo>
                  <a:lnTo>
                    <a:pt x="35" y="3555"/>
                  </a:lnTo>
                  <a:close/>
                  <a:moveTo>
                    <a:pt x="7192" y="1"/>
                  </a:moveTo>
                  <a:cubicBezTo>
                    <a:pt x="7187" y="1"/>
                    <a:pt x="7179" y="9"/>
                    <a:pt x="7161" y="27"/>
                  </a:cubicBezTo>
                  <a:cubicBezTo>
                    <a:pt x="6567" y="306"/>
                    <a:pt x="5973" y="586"/>
                    <a:pt x="5380" y="900"/>
                  </a:cubicBezTo>
                  <a:lnTo>
                    <a:pt x="3563" y="1773"/>
                  </a:lnTo>
                  <a:cubicBezTo>
                    <a:pt x="2378" y="2366"/>
                    <a:pt x="1192" y="2959"/>
                    <a:pt x="6" y="3586"/>
                  </a:cubicBezTo>
                  <a:lnTo>
                    <a:pt x="6" y="3586"/>
                  </a:lnTo>
                  <a:cubicBezTo>
                    <a:pt x="6" y="3586"/>
                    <a:pt x="6" y="3585"/>
                    <a:pt x="6" y="3584"/>
                  </a:cubicBezTo>
                  <a:lnTo>
                    <a:pt x="6" y="3584"/>
                  </a:lnTo>
                  <a:lnTo>
                    <a:pt x="0" y="3590"/>
                  </a:lnTo>
                  <a:cubicBezTo>
                    <a:pt x="2" y="3589"/>
                    <a:pt x="4" y="3588"/>
                    <a:pt x="6" y="3586"/>
                  </a:cubicBezTo>
                  <a:lnTo>
                    <a:pt x="6" y="3586"/>
                  </a:lnTo>
                  <a:cubicBezTo>
                    <a:pt x="12" y="3608"/>
                    <a:pt x="34" y="3632"/>
                    <a:pt x="54" y="3632"/>
                  </a:cubicBezTo>
                  <a:cubicBezTo>
                    <a:pt x="59" y="3632"/>
                    <a:pt x="65" y="3630"/>
                    <a:pt x="70" y="3625"/>
                  </a:cubicBezTo>
                  <a:cubicBezTo>
                    <a:pt x="1293" y="3101"/>
                    <a:pt x="2480" y="2507"/>
                    <a:pt x="3668" y="1913"/>
                  </a:cubicBezTo>
                  <a:lnTo>
                    <a:pt x="5449" y="1005"/>
                  </a:lnTo>
                  <a:cubicBezTo>
                    <a:pt x="6043" y="690"/>
                    <a:pt x="6637" y="411"/>
                    <a:pt x="7196" y="62"/>
                  </a:cubicBezTo>
                  <a:cubicBezTo>
                    <a:pt x="7231" y="62"/>
                    <a:pt x="7231" y="27"/>
                    <a:pt x="7196" y="27"/>
                  </a:cubicBezTo>
                  <a:cubicBezTo>
                    <a:pt x="7196" y="9"/>
                    <a:pt x="7196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7"/>
            <p:cNvSpPr/>
            <p:nvPr/>
          </p:nvSpPr>
          <p:spPr>
            <a:xfrm>
              <a:off x="2898075" y="6389400"/>
              <a:ext cx="106400" cy="367050"/>
            </a:xfrm>
            <a:custGeom>
              <a:rect b="b" l="l" r="r" t="t"/>
              <a:pathLst>
                <a:path extrusionOk="0" h="14682" w="4256">
                  <a:moveTo>
                    <a:pt x="76" y="1"/>
                  </a:moveTo>
                  <a:cubicBezTo>
                    <a:pt x="41" y="1"/>
                    <a:pt x="0" y="52"/>
                    <a:pt x="29" y="80"/>
                  </a:cubicBezTo>
                  <a:cubicBezTo>
                    <a:pt x="63" y="150"/>
                    <a:pt x="4115" y="4551"/>
                    <a:pt x="2299" y="10350"/>
                  </a:cubicBezTo>
                  <a:cubicBezTo>
                    <a:pt x="1845" y="11817"/>
                    <a:pt x="1286" y="13249"/>
                    <a:pt x="587" y="14612"/>
                  </a:cubicBezTo>
                  <a:cubicBezTo>
                    <a:pt x="587" y="14646"/>
                    <a:pt x="587" y="14681"/>
                    <a:pt x="622" y="14681"/>
                  </a:cubicBezTo>
                  <a:lnTo>
                    <a:pt x="692" y="14681"/>
                  </a:lnTo>
                  <a:cubicBezTo>
                    <a:pt x="1356" y="13284"/>
                    <a:pt x="1950" y="11852"/>
                    <a:pt x="2404" y="10385"/>
                  </a:cubicBezTo>
                  <a:cubicBezTo>
                    <a:pt x="4255" y="4516"/>
                    <a:pt x="168" y="80"/>
                    <a:pt x="98" y="10"/>
                  </a:cubicBezTo>
                  <a:cubicBezTo>
                    <a:pt x="92" y="4"/>
                    <a:pt x="84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7"/>
            <p:cNvSpPr/>
            <p:nvPr/>
          </p:nvSpPr>
          <p:spPr>
            <a:xfrm>
              <a:off x="3107475" y="6269125"/>
              <a:ext cx="47200" cy="27100"/>
            </a:xfrm>
            <a:custGeom>
              <a:rect b="b" l="l" r="r" t="t"/>
              <a:pathLst>
                <a:path extrusionOk="0" h="1084" w="1888">
                  <a:moveTo>
                    <a:pt x="1" y="1"/>
                  </a:moveTo>
                  <a:cubicBezTo>
                    <a:pt x="1" y="1"/>
                    <a:pt x="1" y="36"/>
                    <a:pt x="1" y="36"/>
                  </a:cubicBezTo>
                  <a:cubicBezTo>
                    <a:pt x="315" y="245"/>
                    <a:pt x="630" y="420"/>
                    <a:pt x="944" y="595"/>
                  </a:cubicBezTo>
                  <a:cubicBezTo>
                    <a:pt x="1258" y="804"/>
                    <a:pt x="1573" y="944"/>
                    <a:pt x="1887" y="1084"/>
                  </a:cubicBezTo>
                  <a:cubicBezTo>
                    <a:pt x="1608" y="874"/>
                    <a:pt x="1293" y="665"/>
                    <a:pt x="979" y="490"/>
                  </a:cubicBezTo>
                  <a:cubicBezTo>
                    <a:pt x="665" y="315"/>
                    <a:pt x="350" y="14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7"/>
            <p:cNvSpPr/>
            <p:nvPr/>
          </p:nvSpPr>
          <p:spPr>
            <a:xfrm>
              <a:off x="3025400" y="6322400"/>
              <a:ext cx="110050" cy="55050"/>
            </a:xfrm>
            <a:custGeom>
              <a:rect b="b" l="l" r="r" t="t"/>
              <a:pathLst>
                <a:path extrusionOk="0" h="2202" w="4402">
                  <a:moveTo>
                    <a:pt x="70" y="1"/>
                  </a:moveTo>
                  <a:cubicBezTo>
                    <a:pt x="35" y="1"/>
                    <a:pt x="0" y="36"/>
                    <a:pt x="0" y="71"/>
                  </a:cubicBezTo>
                  <a:cubicBezTo>
                    <a:pt x="0" y="71"/>
                    <a:pt x="35" y="106"/>
                    <a:pt x="35" y="106"/>
                  </a:cubicBezTo>
                  <a:cubicBezTo>
                    <a:pt x="839" y="315"/>
                    <a:pt x="1607" y="595"/>
                    <a:pt x="2341" y="909"/>
                  </a:cubicBezTo>
                  <a:cubicBezTo>
                    <a:pt x="3074" y="1258"/>
                    <a:pt x="3738" y="1677"/>
                    <a:pt x="4367" y="2201"/>
                  </a:cubicBezTo>
                  <a:lnTo>
                    <a:pt x="4402" y="2201"/>
                  </a:lnTo>
                  <a:lnTo>
                    <a:pt x="4402" y="2166"/>
                  </a:lnTo>
                  <a:cubicBezTo>
                    <a:pt x="3773" y="1642"/>
                    <a:pt x="3109" y="1188"/>
                    <a:pt x="2341" y="874"/>
                  </a:cubicBezTo>
                  <a:cubicBezTo>
                    <a:pt x="1607" y="525"/>
                    <a:pt x="874" y="245"/>
                    <a:pt x="70" y="36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7"/>
            <p:cNvSpPr/>
            <p:nvPr/>
          </p:nvSpPr>
          <p:spPr>
            <a:xfrm>
              <a:off x="2959900" y="6245200"/>
              <a:ext cx="121047" cy="39324"/>
            </a:xfrm>
            <a:custGeom>
              <a:rect b="b" l="l" r="r" t="t"/>
              <a:pathLst>
                <a:path extrusionOk="0" h="870" w="3704">
                  <a:moveTo>
                    <a:pt x="3341" y="0"/>
                  </a:moveTo>
                  <a:cubicBezTo>
                    <a:pt x="3311" y="0"/>
                    <a:pt x="3280" y="5"/>
                    <a:pt x="3249" y="15"/>
                  </a:cubicBezTo>
                  <a:cubicBezTo>
                    <a:pt x="3031" y="6"/>
                    <a:pt x="2813" y="2"/>
                    <a:pt x="2594" y="2"/>
                  </a:cubicBezTo>
                  <a:cubicBezTo>
                    <a:pt x="1939" y="2"/>
                    <a:pt x="1284" y="41"/>
                    <a:pt x="629" y="120"/>
                  </a:cubicBezTo>
                  <a:cubicBezTo>
                    <a:pt x="385" y="189"/>
                    <a:pt x="1" y="329"/>
                    <a:pt x="105" y="644"/>
                  </a:cubicBezTo>
                  <a:cubicBezTo>
                    <a:pt x="189" y="832"/>
                    <a:pt x="437" y="870"/>
                    <a:pt x="674" y="870"/>
                  </a:cubicBezTo>
                  <a:cubicBezTo>
                    <a:pt x="832" y="870"/>
                    <a:pt x="986" y="853"/>
                    <a:pt x="1084" y="853"/>
                  </a:cubicBezTo>
                  <a:lnTo>
                    <a:pt x="2760" y="644"/>
                  </a:lnTo>
                  <a:cubicBezTo>
                    <a:pt x="3005" y="609"/>
                    <a:pt x="3284" y="574"/>
                    <a:pt x="3529" y="469"/>
                  </a:cubicBezTo>
                  <a:cubicBezTo>
                    <a:pt x="3599" y="434"/>
                    <a:pt x="3668" y="364"/>
                    <a:pt x="3703" y="259"/>
                  </a:cubicBezTo>
                  <a:cubicBezTo>
                    <a:pt x="3703" y="155"/>
                    <a:pt x="3633" y="85"/>
                    <a:pt x="3564" y="50"/>
                  </a:cubicBezTo>
                  <a:cubicBezTo>
                    <a:pt x="3490" y="25"/>
                    <a:pt x="3415" y="0"/>
                    <a:pt x="334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7"/>
            <p:cNvSpPr/>
            <p:nvPr/>
          </p:nvSpPr>
          <p:spPr>
            <a:xfrm>
              <a:off x="2637500" y="6714475"/>
              <a:ext cx="121575" cy="114075"/>
            </a:xfrm>
            <a:custGeom>
              <a:rect b="b" l="l" r="r" t="t"/>
              <a:pathLst>
                <a:path extrusionOk="0" h="4563" w="4863">
                  <a:moveTo>
                    <a:pt x="3270" y="0"/>
                  </a:moveTo>
                  <a:cubicBezTo>
                    <a:pt x="3048" y="0"/>
                    <a:pt x="2830" y="39"/>
                    <a:pt x="2627" y="106"/>
                  </a:cubicBezTo>
                  <a:cubicBezTo>
                    <a:pt x="0" y="929"/>
                    <a:pt x="900" y="4562"/>
                    <a:pt x="3223" y="4562"/>
                  </a:cubicBezTo>
                  <a:cubicBezTo>
                    <a:pt x="3464" y="4562"/>
                    <a:pt x="3720" y="4523"/>
                    <a:pt x="3989" y="4438"/>
                  </a:cubicBezTo>
                  <a:cubicBezTo>
                    <a:pt x="4339" y="4333"/>
                    <a:pt x="4618" y="4158"/>
                    <a:pt x="4863" y="3914"/>
                  </a:cubicBezTo>
                  <a:cubicBezTo>
                    <a:pt x="3011" y="3634"/>
                    <a:pt x="2278" y="1329"/>
                    <a:pt x="3640" y="37"/>
                  </a:cubicBezTo>
                  <a:cubicBezTo>
                    <a:pt x="3516" y="12"/>
                    <a:pt x="3393" y="0"/>
                    <a:pt x="3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2670850" y="6615175"/>
              <a:ext cx="60275" cy="53075"/>
            </a:xfrm>
            <a:custGeom>
              <a:rect b="b" l="l" r="r" t="t"/>
              <a:pathLst>
                <a:path extrusionOk="0" h="2123" w="2411">
                  <a:moveTo>
                    <a:pt x="2271" y="96"/>
                  </a:moveTo>
                  <a:lnTo>
                    <a:pt x="1223" y="1983"/>
                  </a:lnTo>
                  <a:lnTo>
                    <a:pt x="140" y="96"/>
                  </a:lnTo>
                  <a:close/>
                  <a:moveTo>
                    <a:pt x="40" y="0"/>
                  </a:moveTo>
                  <a:cubicBezTo>
                    <a:pt x="36" y="0"/>
                    <a:pt x="36" y="9"/>
                    <a:pt x="36" y="27"/>
                  </a:cubicBezTo>
                  <a:cubicBezTo>
                    <a:pt x="1" y="27"/>
                    <a:pt x="1" y="61"/>
                    <a:pt x="36" y="61"/>
                  </a:cubicBezTo>
                  <a:lnTo>
                    <a:pt x="1153" y="2122"/>
                  </a:lnTo>
                  <a:lnTo>
                    <a:pt x="1258" y="2122"/>
                  </a:lnTo>
                  <a:lnTo>
                    <a:pt x="2411" y="61"/>
                  </a:lnTo>
                  <a:cubicBezTo>
                    <a:pt x="2411" y="61"/>
                    <a:pt x="2411" y="27"/>
                    <a:pt x="2411" y="27"/>
                  </a:cubicBezTo>
                  <a:cubicBezTo>
                    <a:pt x="2393" y="9"/>
                    <a:pt x="2385" y="0"/>
                    <a:pt x="2376" y="0"/>
                  </a:cubicBezTo>
                  <a:cubicBezTo>
                    <a:pt x="2367" y="0"/>
                    <a:pt x="2358" y="9"/>
                    <a:pt x="2341" y="27"/>
                  </a:cubicBezTo>
                  <a:lnTo>
                    <a:pt x="70" y="27"/>
                  </a:lnTo>
                  <a:cubicBezTo>
                    <a:pt x="53" y="9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2782625" y="6882400"/>
              <a:ext cx="59425" cy="53075"/>
            </a:xfrm>
            <a:custGeom>
              <a:rect b="b" l="l" r="r" t="t"/>
              <a:pathLst>
                <a:path extrusionOk="0" h="2123" w="2377">
                  <a:moveTo>
                    <a:pt x="1223" y="131"/>
                  </a:moveTo>
                  <a:lnTo>
                    <a:pt x="2271" y="2052"/>
                  </a:lnTo>
                  <a:lnTo>
                    <a:pt x="140" y="2052"/>
                  </a:lnTo>
                  <a:lnTo>
                    <a:pt x="1223" y="131"/>
                  </a:lnTo>
                  <a:close/>
                  <a:moveTo>
                    <a:pt x="1201" y="0"/>
                  </a:moveTo>
                  <a:cubicBezTo>
                    <a:pt x="1188" y="0"/>
                    <a:pt x="1171" y="9"/>
                    <a:pt x="1153" y="26"/>
                  </a:cubicBezTo>
                  <a:lnTo>
                    <a:pt x="1" y="2052"/>
                  </a:lnTo>
                  <a:cubicBezTo>
                    <a:pt x="1" y="2087"/>
                    <a:pt x="1" y="2087"/>
                    <a:pt x="1" y="2122"/>
                  </a:cubicBezTo>
                  <a:lnTo>
                    <a:pt x="2341" y="2122"/>
                  </a:lnTo>
                  <a:cubicBezTo>
                    <a:pt x="2341" y="2122"/>
                    <a:pt x="2376" y="2122"/>
                    <a:pt x="2376" y="2087"/>
                  </a:cubicBezTo>
                  <a:cubicBezTo>
                    <a:pt x="2376" y="2087"/>
                    <a:pt x="2376" y="2052"/>
                    <a:pt x="2376" y="2052"/>
                  </a:cubicBezTo>
                  <a:lnTo>
                    <a:pt x="1223" y="26"/>
                  </a:lnTo>
                  <a:cubicBezTo>
                    <a:pt x="1223" y="9"/>
                    <a:pt x="1215" y="0"/>
                    <a:pt x="1201" y="0"/>
                  </a:cubicBezTo>
                  <a:close/>
                </a:path>
              </a:pathLst>
            </a:custGeom>
            <a:solidFill>
              <a:srgbClr val="C7A58C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2791375" y="6917100"/>
              <a:ext cx="41925" cy="2650"/>
            </a:xfrm>
            <a:custGeom>
              <a:rect b="b" l="l" r="r" t="t"/>
              <a:pathLst>
                <a:path extrusionOk="0" h="106" w="1677">
                  <a:moveTo>
                    <a:pt x="70" y="1"/>
                  </a:moveTo>
                  <a:cubicBezTo>
                    <a:pt x="0" y="1"/>
                    <a:pt x="0" y="105"/>
                    <a:pt x="70" y="105"/>
                  </a:cubicBezTo>
                  <a:lnTo>
                    <a:pt x="1642" y="105"/>
                  </a:lnTo>
                  <a:cubicBezTo>
                    <a:pt x="1677" y="105"/>
                    <a:pt x="1677" y="1"/>
                    <a:pt x="164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2551225" y="6792125"/>
              <a:ext cx="531825" cy="85750"/>
            </a:xfrm>
            <a:custGeom>
              <a:rect b="b" l="l" r="r" t="t"/>
              <a:pathLst>
                <a:path extrusionOk="0" h="3430" w="21273">
                  <a:moveTo>
                    <a:pt x="18880" y="0"/>
                  </a:moveTo>
                  <a:cubicBezTo>
                    <a:pt x="18741" y="0"/>
                    <a:pt x="18595" y="2"/>
                    <a:pt x="18444" y="5"/>
                  </a:cubicBezTo>
                  <a:lnTo>
                    <a:pt x="18444" y="144"/>
                  </a:lnTo>
                  <a:lnTo>
                    <a:pt x="19911" y="144"/>
                  </a:lnTo>
                  <a:cubicBezTo>
                    <a:pt x="20993" y="249"/>
                    <a:pt x="21098" y="424"/>
                    <a:pt x="21098" y="459"/>
                  </a:cubicBezTo>
                  <a:cubicBezTo>
                    <a:pt x="21168" y="913"/>
                    <a:pt x="16907" y="1961"/>
                    <a:pt x="10759" y="2729"/>
                  </a:cubicBezTo>
                  <a:cubicBezTo>
                    <a:pt x="7298" y="3140"/>
                    <a:pt x="4418" y="3320"/>
                    <a:pt x="2540" y="3320"/>
                  </a:cubicBezTo>
                  <a:cubicBezTo>
                    <a:pt x="1063" y="3320"/>
                    <a:pt x="205" y="3209"/>
                    <a:pt x="175" y="3009"/>
                  </a:cubicBezTo>
                  <a:cubicBezTo>
                    <a:pt x="140" y="2764"/>
                    <a:pt x="1083" y="2415"/>
                    <a:pt x="2760" y="2031"/>
                  </a:cubicBezTo>
                  <a:lnTo>
                    <a:pt x="2760" y="1926"/>
                  </a:lnTo>
                  <a:cubicBezTo>
                    <a:pt x="1083" y="2310"/>
                    <a:pt x="0" y="2694"/>
                    <a:pt x="70" y="3009"/>
                  </a:cubicBezTo>
                  <a:cubicBezTo>
                    <a:pt x="70" y="3218"/>
                    <a:pt x="559" y="3358"/>
                    <a:pt x="1362" y="3393"/>
                  </a:cubicBezTo>
                  <a:cubicBezTo>
                    <a:pt x="1709" y="3418"/>
                    <a:pt x="2113" y="3429"/>
                    <a:pt x="2565" y="3429"/>
                  </a:cubicBezTo>
                  <a:cubicBezTo>
                    <a:pt x="4662" y="3429"/>
                    <a:pt x="7769" y="3179"/>
                    <a:pt x="10759" y="2834"/>
                  </a:cubicBezTo>
                  <a:cubicBezTo>
                    <a:pt x="15859" y="2205"/>
                    <a:pt x="21273" y="1157"/>
                    <a:pt x="21168" y="424"/>
                  </a:cubicBezTo>
                  <a:cubicBezTo>
                    <a:pt x="21168" y="168"/>
                    <a:pt x="20379" y="0"/>
                    <a:pt x="1888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2869100" y="5912900"/>
              <a:ext cx="155448" cy="39325"/>
            </a:xfrm>
            <a:custGeom>
              <a:rect b="b" l="l" r="r" t="t"/>
              <a:pathLst>
                <a:path extrusionOk="0" h="955" w="4017">
                  <a:moveTo>
                    <a:pt x="2743" y="1"/>
                  </a:moveTo>
                  <a:cubicBezTo>
                    <a:pt x="2012" y="1"/>
                    <a:pt x="1134" y="163"/>
                    <a:pt x="209" y="417"/>
                  </a:cubicBezTo>
                  <a:cubicBezTo>
                    <a:pt x="0" y="823"/>
                    <a:pt x="325" y="954"/>
                    <a:pt x="836" y="954"/>
                  </a:cubicBezTo>
                  <a:cubicBezTo>
                    <a:pt x="1691" y="954"/>
                    <a:pt x="3069" y="588"/>
                    <a:pt x="3353" y="522"/>
                  </a:cubicBezTo>
                  <a:cubicBezTo>
                    <a:pt x="3598" y="487"/>
                    <a:pt x="3807" y="382"/>
                    <a:pt x="4017" y="278"/>
                  </a:cubicBezTo>
                  <a:cubicBezTo>
                    <a:pt x="3947" y="208"/>
                    <a:pt x="3842" y="173"/>
                    <a:pt x="3737" y="138"/>
                  </a:cubicBezTo>
                  <a:cubicBezTo>
                    <a:pt x="3454" y="43"/>
                    <a:pt x="3118" y="1"/>
                    <a:pt x="274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2877450" y="5617225"/>
              <a:ext cx="141502" cy="58951"/>
            </a:xfrm>
            <a:custGeom>
              <a:rect b="b" l="l" r="r" t="t"/>
              <a:pathLst>
                <a:path extrusionOk="0" h="897" w="4103">
                  <a:moveTo>
                    <a:pt x="3439" y="0"/>
                  </a:moveTo>
                  <a:cubicBezTo>
                    <a:pt x="2521" y="0"/>
                    <a:pt x="1322" y="239"/>
                    <a:pt x="190" y="543"/>
                  </a:cubicBezTo>
                  <a:cubicBezTo>
                    <a:pt x="120" y="577"/>
                    <a:pt x="85" y="612"/>
                    <a:pt x="50" y="682"/>
                  </a:cubicBezTo>
                  <a:cubicBezTo>
                    <a:pt x="0" y="849"/>
                    <a:pt x="157" y="897"/>
                    <a:pt x="355" y="897"/>
                  </a:cubicBezTo>
                  <a:cubicBezTo>
                    <a:pt x="570" y="897"/>
                    <a:pt x="832" y="840"/>
                    <a:pt x="923" y="822"/>
                  </a:cubicBezTo>
                  <a:lnTo>
                    <a:pt x="3194" y="508"/>
                  </a:lnTo>
                  <a:cubicBezTo>
                    <a:pt x="3508" y="473"/>
                    <a:pt x="3823" y="368"/>
                    <a:pt x="4067" y="123"/>
                  </a:cubicBezTo>
                  <a:cubicBezTo>
                    <a:pt x="4067" y="88"/>
                    <a:pt x="4102" y="54"/>
                    <a:pt x="4102" y="54"/>
                  </a:cubicBezTo>
                  <a:cubicBezTo>
                    <a:pt x="3905" y="17"/>
                    <a:pt x="3682" y="0"/>
                    <a:pt x="343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8" name="Google Shape;1578;p47"/>
          <p:cNvSpPr/>
          <p:nvPr/>
        </p:nvSpPr>
        <p:spPr>
          <a:xfrm flipH="1">
            <a:off x="7423375" y="1293131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7"/>
          <p:cNvSpPr/>
          <p:nvPr/>
        </p:nvSpPr>
        <p:spPr>
          <a:xfrm flipH="1">
            <a:off x="7699571" y="852596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47"/>
          <p:cNvSpPr/>
          <p:nvPr/>
        </p:nvSpPr>
        <p:spPr>
          <a:xfrm flipH="1">
            <a:off x="6798383" y="1074547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47"/>
          <p:cNvSpPr/>
          <p:nvPr/>
        </p:nvSpPr>
        <p:spPr>
          <a:xfrm flipH="1">
            <a:off x="5720425" y="1123818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47"/>
          <p:cNvSpPr/>
          <p:nvPr/>
        </p:nvSpPr>
        <p:spPr>
          <a:xfrm flipH="1">
            <a:off x="5574504" y="3720367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38"/>
          <p:cNvGrpSpPr/>
          <p:nvPr/>
        </p:nvGrpSpPr>
        <p:grpSpPr>
          <a:xfrm>
            <a:off x="726236" y="530650"/>
            <a:ext cx="2336391" cy="4071049"/>
            <a:chOff x="697650" y="530650"/>
            <a:chExt cx="2336391" cy="4071049"/>
          </a:xfrm>
        </p:grpSpPr>
        <p:sp>
          <p:nvSpPr>
            <p:cNvPr id="982" name="Google Shape;982;p38"/>
            <p:cNvSpPr/>
            <p:nvPr/>
          </p:nvSpPr>
          <p:spPr>
            <a:xfrm>
              <a:off x="697650" y="530650"/>
              <a:ext cx="2336391" cy="4071049"/>
            </a:xfrm>
            <a:custGeom>
              <a:rect b="b" l="l" r="r" t="t"/>
              <a:pathLst>
                <a:path extrusionOk="0" h="15784" w="7708">
                  <a:moveTo>
                    <a:pt x="485" y="0"/>
                  </a:moveTo>
                  <a:cubicBezTo>
                    <a:pt x="214" y="0"/>
                    <a:pt x="1" y="214"/>
                    <a:pt x="1" y="484"/>
                  </a:cubicBezTo>
                  <a:lnTo>
                    <a:pt x="1" y="15300"/>
                  </a:lnTo>
                  <a:cubicBezTo>
                    <a:pt x="1" y="15562"/>
                    <a:pt x="214" y="15784"/>
                    <a:pt x="485" y="15784"/>
                  </a:cubicBezTo>
                  <a:lnTo>
                    <a:pt x="7224" y="15784"/>
                  </a:lnTo>
                  <a:cubicBezTo>
                    <a:pt x="7495" y="15784"/>
                    <a:pt x="7708" y="15562"/>
                    <a:pt x="7708" y="15300"/>
                  </a:cubicBezTo>
                  <a:lnTo>
                    <a:pt x="7708" y="484"/>
                  </a:lnTo>
                  <a:cubicBezTo>
                    <a:pt x="7708" y="214"/>
                    <a:pt x="7495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794647" y="615249"/>
              <a:ext cx="2140277" cy="3335196"/>
            </a:xfrm>
            <a:custGeom>
              <a:rect b="b" l="l" r="r" t="t"/>
              <a:pathLst>
                <a:path extrusionOk="0" h="12931" w="7061">
                  <a:moveTo>
                    <a:pt x="361" y="99"/>
                  </a:moveTo>
                  <a:lnTo>
                    <a:pt x="6707" y="107"/>
                  </a:lnTo>
                  <a:cubicBezTo>
                    <a:pt x="6847" y="107"/>
                    <a:pt x="6962" y="222"/>
                    <a:pt x="6962" y="361"/>
                  </a:cubicBezTo>
                  <a:lnTo>
                    <a:pt x="6962" y="12578"/>
                  </a:lnTo>
                  <a:cubicBezTo>
                    <a:pt x="6962" y="12717"/>
                    <a:pt x="6847" y="12832"/>
                    <a:pt x="6707" y="12832"/>
                  </a:cubicBezTo>
                  <a:lnTo>
                    <a:pt x="370" y="12832"/>
                  </a:lnTo>
                  <a:cubicBezTo>
                    <a:pt x="222" y="12832"/>
                    <a:pt x="115" y="12717"/>
                    <a:pt x="115" y="12578"/>
                  </a:cubicBezTo>
                  <a:lnTo>
                    <a:pt x="115" y="361"/>
                  </a:lnTo>
                  <a:cubicBezTo>
                    <a:pt x="107" y="222"/>
                    <a:pt x="222" y="107"/>
                    <a:pt x="361" y="99"/>
                  </a:cubicBezTo>
                  <a:close/>
                  <a:moveTo>
                    <a:pt x="361" y="0"/>
                  </a:moveTo>
                  <a:cubicBezTo>
                    <a:pt x="165" y="0"/>
                    <a:pt x="1" y="164"/>
                    <a:pt x="1" y="361"/>
                  </a:cubicBezTo>
                  <a:lnTo>
                    <a:pt x="1" y="12578"/>
                  </a:lnTo>
                  <a:cubicBezTo>
                    <a:pt x="1" y="12774"/>
                    <a:pt x="165" y="12930"/>
                    <a:pt x="361" y="12930"/>
                  </a:cubicBezTo>
                  <a:lnTo>
                    <a:pt x="6707" y="12930"/>
                  </a:lnTo>
                  <a:cubicBezTo>
                    <a:pt x="6904" y="12930"/>
                    <a:pt x="7060" y="12774"/>
                    <a:pt x="7060" y="12578"/>
                  </a:cubicBezTo>
                  <a:lnTo>
                    <a:pt x="7060" y="361"/>
                  </a:lnTo>
                  <a:cubicBezTo>
                    <a:pt x="7060" y="164"/>
                    <a:pt x="6904" y="0"/>
                    <a:pt x="6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38"/>
          <p:cNvGrpSpPr/>
          <p:nvPr/>
        </p:nvGrpSpPr>
        <p:grpSpPr>
          <a:xfrm>
            <a:off x="3408698" y="536225"/>
            <a:ext cx="2336391" cy="4071049"/>
            <a:chOff x="3403804" y="536225"/>
            <a:chExt cx="2336391" cy="4071049"/>
          </a:xfrm>
        </p:grpSpPr>
        <p:sp>
          <p:nvSpPr>
            <p:cNvPr id="985" name="Google Shape;985;p38"/>
            <p:cNvSpPr/>
            <p:nvPr/>
          </p:nvSpPr>
          <p:spPr>
            <a:xfrm>
              <a:off x="3403804" y="536225"/>
              <a:ext cx="2336391" cy="4071049"/>
            </a:xfrm>
            <a:custGeom>
              <a:rect b="b" l="l" r="r" t="t"/>
              <a:pathLst>
                <a:path extrusionOk="0" h="15784" w="7708">
                  <a:moveTo>
                    <a:pt x="485" y="0"/>
                  </a:moveTo>
                  <a:cubicBezTo>
                    <a:pt x="214" y="0"/>
                    <a:pt x="1" y="214"/>
                    <a:pt x="1" y="484"/>
                  </a:cubicBezTo>
                  <a:lnTo>
                    <a:pt x="1" y="15300"/>
                  </a:lnTo>
                  <a:cubicBezTo>
                    <a:pt x="1" y="15562"/>
                    <a:pt x="214" y="15784"/>
                    <a:pt x="485" y="15784"/>
                  </a:cubicBezTo>
                  <a:lnTo>
                    <a:pt x="7224" y="15784"/>
                  </a:lnTo>
                  <a:cubicBezTo>
                    <a:pt x="7495" y="15784"/>
                    <a:pt x="7708" y="15562"/>
                    <a:pt x="7708" y="15300"/>
                  </a:cubicBezTo>
                  <a:lnTo>
                    <a:pt x="7708" y="484"/>
                  </a:lnTo>
                  <a:cubicBezTo>
                    <a:pt x="7708" y="214"/>
                    <a:pt x="7495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3500801" y="620824"/>
              <a:ext cx="2140277" cy="3335196"/>
            </a:xfrm>
            <a:custGeom>
              <a:rect b="b" l="l" r="r" t="t"/>
              <a:pathLst>
                <a:path extrusionOk="0" h="12931" w="7061">
                  <a:moveTo>
                    <a:pt x="361" y="99"/>
                  </a:moveTo>
                  <a:lnTo>
                    <a:pt x="6707" y="107"/>
                  </a:lnTo>
                  <a:cubicBezTo>
                    <a:pt x="6847" y="107"/>
                    <a:pt x="6962" y="222"/>
                    <a:pt x="6962" y="361"/>
                  </a:cubicBezTo>
                  <a:lnTo>
                    <a:pt x="6962" y="12578"/>
                  </a:lnTo>
                  <a:cubicBezTo>
                    <a:pt x="6962" y="12717"/>
                    <a:pt x="6847" y="12832"/>
                    <a:pt x="6707" y="12832"/>
                  </a:cubicBezTo>
                  <a:lnTo>
                    <a:pt x="370" y="12832"/>
                  </a:lnTo>
                  <a:cubicBezTo>
                    <a:pt x="222" y="12832"/>
                    <a:pt x="115" y="12717"/>
                    <a:pt x="115" y="12578"/>
                  </a:cubicBezTo>
                  <a:lnTo>
                    <a:pt x="115" y="361"/>
                  </a:lnTo>
                  <a:cubicBezTo>
                    <a:pt x="107" y="222"/>
                    <a:pt x="222" y="107"/>
                    <a:pt x="361" y="99"/>
                  </a:cubicBezTo>
                  <a:close/>
                  <a:moveTo>
                    <a:pt x="361" y="0"/>
                  </a:moveTo>
                  <a:cubicBezTo>
                    <a:pt x="165" y="0"/>
                    <a:pt x="1" y="164"/>
                    <a:pt x="1" y="361"/>
                  </a:cubicBezTo>
                  <a:lnTo>
                    <a:pt x="1" y="12578"/>
                  </a:lnTo>
                  <a:cubicBezTo>
                    <a:pt x="1" y="12774"/>
                    <a:pt x="165" y="12930"/>
                    <a:pt x="361" y="12930"/>
                  </a:cubicBezTo>
                  <a:lnTo>
                    <a:pt x="6707" y="12930"/>
                  </a:lnTo>
                  <a:cubicBezTo>
                    <a:pt x="6904" y="12930"/>
                    <a:pt x="7060" y="12774"/>
                    <a:pt x="7060" y="12578"/>
                  </a:cubicBezTo>
                  <a:lnTo>
                    <a:pt x="7060" y="361"/>
                  </a:lnTo>
                  <a:cubicBezTo>
                    <a:pt x="7060" y="164"/>
                    <a:pt x="6904" y="0"/>
                    <a:pt x="6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38"/>
          <p:cNvGrpSpPr/>
          <p:nvPr/>
        </p:nvGrpSpPr>
        <p:grpSpPr>
          <a:xfrm>
            <a:off x="6091177" y="530650"/>
            <a:ext cx="2336391" cy="4071049"/>
            <a:chOff x="6067713" y="530650"/>
            <a:chExt cx="2336391" cy="4071049"/>
          </a:xfrm>
        </p:grpSpPr>
        <p:sp>
          <p:nvSpPr>
            <p:cNvPr id="988" name="Google Shape;988;p38"/>
            <p:cNvSpPr/>
            <p:nvPr/>
          </p:nvSpPr>
          <p:spPr>
            <a:xfrm>
              <a:off x="6067712" y="530650"/>
              <a:ext cx="2336391" cy="4071049"/>
            </a:xfrm>
            <a:custGeom>
              <a:rect b="b" l="l" r="r" t="t"/>
              <a:pathLst>
                <a:path extrusionOk="0" h="15784" w="7708">
                  <a:moveTo>
                    <a:pt x="485" y="0"/>
                  </a:moveTo>
                  <a:cubicBezTo>
                    <a:pt x="214" y="0"/>
                    <a:pt x="1" y="214"/>
                    <a:pt x="1" y="484"/>
                  </a:cubicBezTo>
                  <a:lnTo>
                    <a:pt x="1" y="15300"/>
                  </a:lnTo>
                  <a:cubicBezTo>
                    <a:pt x="1" y="15562"/>
                    <a:pt x="214" y="15784"/>
                    <a:pt x="485" y="15784"/>
                  </a:cubicBezTo>
                  <a:lnTo>
                    <a:pt x="7224" y="15784"/>
                  </a:lnTo>
                  <a:cubicBezTo>
                    <a:pt x="7495" y="15784"/>
                    <a:pt x="7708" y="15562"/>
                    <a:pt x="7708" y="15300"/>
                  </a:cubicBezTo>
                  <a:lnTo>
                    <a:pt x="7708" y="484"/>
                  </a:lnTo>
                  <a:cubicBezTo>
                    <a:pt x="7708" y="214"/>
                    <a:pt x="7495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6164185" y="615250"/>
              <a:ext cx="2140807" cy="3335196"/>
            </a:xfrm>
            <a:custGeom>
              <a:rect b="b" l="l" r="r" t="t"/>
              <a:pathLst>
                <a:path extrusionOk="0" h="12931" w="7061">
                  <a:moveTo>
                    <a:pt x="361" y="99"/>
                  </a:moveTo>
                  <a:lnTo>
                    <a:pt x="6707" y="107"/>
                  </a:lnTo>
                  <a:cubicBezTo>
                    <a:pt x="6847" y="107"/>
                    <a:pt x="6962" y="222"/>
                    <a:pt x="6962" y="361"/>
                  </a:cubicBezTo>
                  <a:lnTo>
                    <a:pt x="6962" y="12578"/>
                  </a:lnTo>
                  <a:cubicBezTo>
                    <a:pt x="6962" y="12717"/>
                    <a:pt x="6847" y="12832"/>
                    <a:pt x="6707" y="12832"/>
                  </a:cubicBezTo>
                  <a:lnTo>
                    <a:pt x="370" y="12832"/>
                  </a:lnTo>
                  <a:cubicBezTo>
                    <a:pt x="222" y="12832"/>
                    <a:pt x="115" y="12717"/>
                    <a:pt x="115" y="12578"/>
                  </a:cubicBezTo>
                  <a:lnTo>
                    <a:pt x="115" y="361"/>
                  </a:lnTo>
                  <a:cubicBezTo>
                    <a:pt x="107" y="222"/>
                    <a:pt x="222" y="107"/>
                    <a:pt x="361" y="99"/>
                  </a:cubicBezTo>
                  <a:close/>
                  <a:moveTo>
                    <a:pt x="361" y="0"/>
                  </a:moveTo>
                  <a:cubicBezTo>
                    <a:pt x="165" y="0"/>
                    <a:pt x="1" y="164"/>
                    <a:pt x="1" y="361"/>
                  </a:cubicBezTo>
                  <a:lnTo>
                    <a:pt x="1" y="12578"/>
                  </a:lnTo>
                  <a:cubicBezTo>
                    <a:pt x="1" y="12774"/>
                    <a:pt x="165" y="12930"/>
                    <a:pt x="361" y="12930"/>
                  </a:cubicBezTo>
                  <a:lnTo>
                    <a:pt x="6707" y="12930"/>
                  </a:lnTo>
                  <a:cubicBezTo>
                    <a:pt x="6904" y="12930"/>
                    <a:pt x="7060" y="12774"/>
                    <a:pt x="7060" y="12578"/>
                  </a:cubicBezTo>
                  <a:lnTo>
                    <a:pt x="7060" y="361"/>
                  </a:lnTo>
                  <a:cubicBezTo>
                    <a:pt x="7060" y="164"/>
                    <a:pt x="6904" y="0"/>
                    <a:pt x="6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38"/>
          <p:cNvSpPr txBox="1"/>
          <p:nvPr>
            <p:ph type="title"/>
          </p:nvPr>
        </p:nvSpPr>
        <p:spPr>
          <a:xfrm>
            <a:off x="3506794" y="3956375"/>
            <a:ext cx="2140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Background</a:t>
            </a:r>
            <a:endParaRPr sz="1800"/>
          </a:p>
        </p:txBody>
      </p:sp>
      <p:sp>
        <p:nvSpPr>
          <p:cNvPr id="991" name="Google Shape;991;p38"/>
          <p:cNvSpPr txBox="1"/>
          <p:nvPr>
            <p:ph idx="1" type="subTitle"/>
          </p:nvPr>
        </p:nvSpPr>
        <p:spPr>
          <a:xfrm>
            <a:off x="3506494" y="3321925"/>
            <a:ext cx="2140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We used an AI image generator to make the background for us</a:t>
            </a:r>
            <a:endParaRPr sz="1100"/>
          </a:p>
        </p:txBody>
      </p:sp>
      <p:sp>
        <p:nvSpPr>
          <p:cNvPr id="992" name="Google Shape;992;p38"/>
          <p:cNvSpPr txBox="1"/>
          <p:nvPr>
            <p:ph idx="2" type="title"/>
          </p:nvPr>
        </p:nvSpPr>
        <p:spPr>
          <a:xfrm>
            <a:off x="3939244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93" name="Google Shape;993;p38"/>
          <p:cNvSpPr txBox="1"/>
          <p:nvPr>
            <p:ph idx="3" type="title"/>
          </p:nvPr>
        </p:nvSpPr>
        <p:spPr>
          <a:xfrm>
            <a:off x="6189306" y="3956375"/>
            <a:ext cx="2140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Voice Over</a:t>
            </a:r>
            <a:endParaRPr sz="1900"/>
          </a:p>
        </p:txBody>
      </p:sp>
      <p:sp>
        <p:nvSpPr>
          <p:cNvPr id="994" name="Google Shape;994;p38"/>
          <p:cNvSpPr txBox="1"/>
          <p:nvPr>
            <p:ph idx="4" type="title"/>
          </p:nvPr>
        </p:nvSpPr>
        <p:spPr>
          <a:xfrm>
            <a:off x="6621756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95" name="Google Shape;995;p38"/>
          <p:cNvSpPr txBox="1"/>
          <p:nvPr>
            <p:ph idx="5" type="subTitle"/>
          </p:nvPr>
        </p:nvSpPr>
        <p:spPr>
          <a:xfrm>
            <a:off x="6188981" y="3341225"/>
            <a:ext cx="21402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We used an AI to voice over some lines for our magic 8 ball</a:t>
            </a:r>
            <a:endParaRPr sz="1100"/>
          </a:p>
        </p:txBody>
      </p:sp>
      <p:sp>
        <p:nvSpPr>
          <p:cNvPr id="996" name="Google Shape;996;p38"/>
          <p:cNvSpPr txBox="1"/>
          <p:nvPr>
            <p:ph idx="6" type="title"/>
          </p:nvPr>
        </p:nvSpPr>
        <p:spPr>
          <a:xfrm>
            <a:off x="824032" y="3956375"/>
            <a:ext cx="214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997" name="Google Shape;997;p38"/>
          <p:cNvSpPr txBox="1"/>
          <p:nvPr>
            <p:ph idx="7" type="title"/>
          </p:nvPr>
        </p:nvSpPr>
        <p:spPr>
          <a:xfrm>
            <a:off x="1256782" y="1044563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98" name="Google Shape;998;p38"/>
          <p:cNvSpPr txBox="1"/>
          <p:nvPr>
            <p:ph idx="8" type="subTitle"/>
          </p:nvPr>
        </p:nvSpPr>
        <p:spPr>
          <a:xfrm>
            <a:off x="824032" y="3240350"/>
            <a:ext cx="21408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The basic functionality of our </a:t>
            </a:r>
            <a:r>
              <a:rPr lang="en" sz="1200"/>
              <a:t>website</a:t>
            </a:r>
            <a:r>
              <a:rPr lang="en" sz="1200"/>
              <a:t> was created mostly by ChatGPT</a:t>
            </a:r>
            <a:endParaRPr sz="1200"/>
          </a:p>
        </p:txBody>
      </p:sp>
      <p:grpSp>
        <p:nvGrpSpPr>
          <p:cNvPr id="999" name="Google Shape;999;p38"/>
          <p:cNvGrpSpPr/>
          <p:nvPr/>
        </p:nvGrpSpPr>
        <p:grpSpPr>
          <a:xfrm>
            <a:off x="4350347" y="1945952"/>
            <a:ext cx="453092" cy="981503"/>
            <a:chOff x="1528999" y="1504715"/>
            <a:chExt cx="453092" cy="981503"/>
          </a:xfrm>
        </p:grpSpPr>
        <p:sp>
          <p:nvSpPr>
            <p:cNvPr id="1000" name="Google Shape;1000;p38"/>
            <p:cNvSpPr/>
            <p:nvPr/>
          </p:nvSpPr>
          <p:spPr>
            <a:xfrm>
              <a:off x="1935268" y="2281398"/>
              <a:ext cx="46824" cy="37204"/>
            </a:xfrm>
            <a:custGeom>
              <a:rect b="b" l="l" r="r" t="t"/>
              <a:pathLst>
                <a:path extrusionOk="0" h="379" w="477">
                  <a:moveTo>
                    <a:pt x="239" y="1"/>
                  </a:moveTo>
                  <a:cubicBezTo>
                    <a:pt x="1" y="17"/>
                    <a:pt x="1" y="362"/>
                    <a:pt x="239" y="378"/>
                  </a:cubicBezTo>
                  <a:cubicBezTo>
                    <a:pt x="476" y="362"/>
                    <a:pt x="476" y="17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1528999" y="2237904"/>
              <a:ext cx="47511" cy="37989"/>
            </a:xfrm>
            <a:custGeom>
              <a:rect b="b" l="l" r="r" t="t"/>
              <a:pathLst>
                <a:path extrusionOk="0" h="387" w="484">
                  <a:moveTo>
                    <a:pt x="246" y="1"/>
                  </a:moveTo>
                  <a:cubicBezTo>
                    <a:pt x="0" y="17"/>
                    <a:pt x="0" y="370"/>
                    <a:pt x="246" y="386"/>
                  </a:cubicBezTo>
                  <a:cubicBezTo>
                    <a:pt x="484" y="370"/>
                    <a:pt x="484" y="17"/>
                    <a:pt x="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1569233" y="2071585"/>
              <a:ext cx="46824" cy="37105"/>
            </a:xfrm>
            <a:custGeom>
              <a:rect b="b" l="l" r="r" t="t"/>
              <a:pathLst>
                <a:path extrusionOk="0" h="378" w="477">
                  <a:moveTo>
                    <a:pt x="238" y="1"/>
                  </a:moveTo>
                  <a:cubicBezTo>
                    <a:pt x="0" y="17"/>
                    <a:pt x="0" y="361"/>
                    <a:pt x="238" y="378"/>
                  </a:cubicBezTo>
                  <a:cubicBezTo>
                    <a:pt x="476" y="361"/>
                    <a:pt x="476" y="17"/>
                    <a:pt x="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1761325" y="1504715"/>
              <a:ext cx="27485" cy="20221"/>
            </a:xfrm>
            <a:custGeom>
              <a:rect b="b" l="l" r="r" t="t"/>
              <a:pathLst>
                <a:path extrusionOk="0" h="206" w="280">
                  <a:moveTo>
                    <a:pt x="140" y="0"/>
                  </a:moveTo>
                  <a:cubicBezTo>
                    <a:pt x="1" y="0"/>
                    <a:pt x="1" y="205"/>
                    <a:pt x="140" y="205"/>
                  </a:cubicBezTo>
                  <a:cubicBezTo>
                    <a:pt x="279" y="205"/>
                    <a:pt x="279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1754826" y="1951319"/>
              <a:ext cx="27387" cy="20221"/>
            </a:xfrm>
            <a:custGeom>
              <a:rect b="b" l="l" r="r" t="t"/>
              <a:pathLst>
                <a:path extrusionOk="0" h="206" w="279">
                  <a:moveTo>
                    <a:pt x="140" y="1"/>
                  </a:moveTo>
                  <a:cubicBezTo>
                    <a:pt x="0" y="1"/>
                    <a:pt x="0" y="206"/>
                    <a:pt x="140" y="206"/>
                  </a:cubicBezTo>
                  <a:cubicBezTo>
                    <a:pt x="279" y="206"/>
                    <a:pt x="279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1539007" y="2405109"/>
              <a:ext cx="27485" cy="20221"/>
            </a:xfrm>
            <a:custGeom>
              <a:rect b="b" l="l" r="r" t="t"/>
              <a:pathLst>
                <a:path extrusionOk="0" h="206" w="280">
                  <a:moveTo>
                    <a:pt x="140" y="1"/>
                  </a:moveTo>
                  <a:cubicBezTo>
                    <a:pt x="1" y="1"/>
                    <a:pt x="1" y="206"/>
                    <a:pt x="140" y="206"/>
                  </a:cubicBezTo>
                  <a:cubicBezTo>
                    <a:pt x="280" y="206"/>
                    <a:pt x="28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1773570" y="2465996"/>
              <a:ext cx="27485" cy="20221"/>
            </a:xfrm>
            <a:custGeom>
              <a:rect b="b" l="l" r="r" t="t"/>
              <a:pathLst>
                <a:path extrusionOk="0" h="206" w="280">
                  <a:moveTo>
                    <a:pt x="140" y="1"/>
                  </a:moveTo>
                  <a:cubicBezTo>
                    <a:pt x="0" y="1"/>
                    <a:pt x="0" y="206"/>
                    <a:pt x="140" y="206"/>
                  </a:cubicBezTo>
                  <a:cubicBezTo>
                    <a:pt x="279" y="206"/>
                    <a:pt x="279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1891498" y="2025003"/>
              <a:ext cx="26602" cy="20221"/>
            </a:xfrm>
            <a:custGeom>
              <a:rect b="b" l="l" r="r" t="t"/>
              <a:pathLst>
                <a:path extrusionOk="0" h="206" w="271">
                  <a:moveTo>
                    <a:pt x="132" y="0"/>
                  </a:moveTo>
                  <a:cubicBezTo>
                    <a:pt x="0" y="0"/>
                    <a:pt x="0" y="205"/>
                    <a:pt x="132" y="205"/>
                  </a:cubicBezTo>
                  <a:cubicBezTo>
                    <a:pt x="271" y="205"/>
                    <a:pt x="271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38"/>
          <p:cNvSpPr/>
          <p:nvPr/>
        </p:nvSpPr>
        <p:spPr>
          <a:xfrm>
            <a:off x="6305722" y="3043785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8"/>
          <p:cNvSpPr/>
          <p:nvPr/>
        </p:nvSpPr>
        <p:spPr>
          <a:xfrm>
            <a:off x="7897048" y="3043781"/>
            <a:ext cx="303100" cy="278149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8"/>
          <p:cNvSpPr/>
          <p:nvPr/>
        </p:nvSpPr>
        <p:spPr>
          <a:xfrm>
            <a:off x="4534123" y="876543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8"/>
          <p:cNvSpPr/>
          <p:nvPr/>
        </p:nvSpPr>
        <p:spPr>
          <a:xfrm>
            <a:off x="7204129" y="1653994"/>
            <a:ext cx="110554" cy="126989"/>
          </a:xfrm>
          <a:custGeom>
            <a:rect b="b" l="l" r="r" t="t"/>
            <a:pathLst>
              <a:path extrusionOk="0" h="1584" w="1379">
                <a:moveTo>
                  <a:pt x="657" y="1"/>
                </a:moveTo>
                <a:cubicBezTo>
                  <a:pt x="624" y="222"/>
                  <a:pt x="583" y="444"/>
                  <a:pt x="526" y="657"/>
                </a:cubicBezTo>
                <a:cubicBezTo>
                  <a:pt x="353" y="706"/>
                  <a:pt x="181" y="755"/>
                  <a:pt x="9" y="812"/>
                </a:cubicBezTo>
                <a:cubicBezTo>
                  <a:pt x="1" y="812"/>
                  <a:pt x="25" y="821"/>
                  <a:pt x="42" y="821"/>
                </a:cubicBezTo>
                <a:cubicBezTo>
                  <a:pt x="206" y="870"/>
                  <a:pt x="362" y="903"/>
                  <a:pt x="526" y="935"/>
                </a:cubicBezTo>
                <a:cubicBezTo>
                  <a:pt x="575" y="1157"/>
                  <a:pt x="616" y="1370"/>
                  <a:pt x="681" y="1583"/>
                </a:cubicBezTo>
                <a:cubicBezTo>
                  <a:pt x="722" y="1370"/>
                  <a:pt x="788" y="1149"/>
                  <a:pt x="853" y="944"/>
                </a:cubicBezTo>
                <a:lnTo>
                  <a:pt x="1378" y="804"/>
                </a:lnTo>
                <a:cubicBezTo>
                  <a:pt x="1190" y="763"/>
                  <a:pt x="1009" y="722"/>
                  <a:pt x="821" y="681"/>
                </a:cubicBezTo>
                <a:cubicBezTo>
                  <a:pt x="771" y="460"/>
                  <a:pt x="706" y="214"/>
                  <a:pt x="6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8"/>
          <p:cNvSpPr/>
          <p:nvPr/>
        </p:nvSpPr>
        <p:spPr>
          <a:xfrm>
            <a:off x="5153277" y="1148868"/>
            <a:ext cx="157133" cy="179501"/>
          </a:xfrm>
          <a:custGeom>
            <a:rect b="b" l="l" r="r" t="t"/>
            <a:pathLst>
              <a:path extrusionOk="0" h="2239" w="1960">
                <a:moveTo>
                  <a:pt x="935" y="0"/>
                </a:moveTo>
                <a:cubicBezTo>
                  <a:pt x="886" y="312"/>
                  <a:pt x="828" y="623"/>
                  <a:pt x="754" y="927"/>
                </a:cubicBezTo>
                <a:cubicBezTo>
                  <a:pt x="508" y="1000"/>
                  <a:pt x="271" y="1066"/>
                  <a:pt x="25" y="1148"/>
                </a:cubicBezTo>
                <a:cubicBezTo>
                  <a:pt x="0" y="1148"/>
                  <a:pt x="49" y="1156"/>
                  <a:pt x="66" y="1164"/>
                </a:cubicBezTo>
                <a:cubicBezTo>
                  <a:pt x="295" y="1230"/>
                  <a:pt x="525" y="1279"/>
                  <a:pt x="754" y="1320"/>
                </a:cubicBezTo>
                <a:cubicBezTo>
                  <a:pt x="828" y="1623"/>
                  <a:pt x="877" y="1935"/>
                  <a:pt x="968" y="2238"/>
                </a:cubicBezTo>
                <a:cubicBezTo>
                  <a:pt x="1033" y="1935"/>
                  <a:pt x="1115" y="1623"/>
                  <a:pt x="1222" y="1328"/>
                </a:cubicBezTo>
                <a:lnTo>
                  <a:pt x="1960" y="1132"/>
                </a:lnTo>
                <a:cubicBezTo>
                  <a:pt x="1697" y="1074"/>
                  <a:pt x="1435" y="1017"/>
                  <a:pt x="1172" y="959"/>
                </a:cubicBezTo>
                <a:cubicBezTo>
                  <a:pt x="1099" y="648"/>
                  <a:pt x="1009" y="303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8"/>
          <p:cNvSpPr/>
          <p:nvPr/>
        </p:nvSpPr>
        <p:spPr>
          <a:xfrm>
            <a:off x="1851661" y="974265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8"/>
          <p:cNvSpPr/>
          <p:nvPr/>
        </p:nvSpPr>
        <p:spPr>
          <a:xfrm>
            <a:off x="1161004" y="1458478"/>
            <a:ext cx="157126" cy="179499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8"/>
          <p:cNvSpPr/>
          <p:nvPr/>
        </p:nvSpPr>
        <p:spPr>
          <a:xfrm>
            <a:off x="3580634" y="3200835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8"/>
          <p:cNvSpPr/>
          <p:nvPr/>
        </p:nvSpPr>
        <p:spPr>
          <a:xfrm>
            <a:off x="7216635" y="92414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8"/>
          <p:cNvSpPr/>
          <p:nvPr/>
        </p:nvSpPr>
        <p:spPr>
          <a:xfrm>
            <a:off x="2679160" y="292746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8" name="Google Shape;10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614" y="1738240"/>
            <a:ext cx="1750574" cy="140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988" y="1724475"/>
            <a:ext cx="1912813" cy="1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8532" y="1738261"/>
            <a:ext cx="1551781" cy="140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9"/>
          <p:cNvSpPr txBox="1"/>
          <p:nvPr>
            <p:ph type="title"/>
          </p:nvPr>
        </p:nvSpPr>
        <p:spPr>
          <a:xfrm>
            <a:off x="4691175" y="2369150"/>
            <a:ext cx="373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Generation</a:t>
            </a:r>
            <a:endParaRPr/>
          </a:p>
        </p:txBody>
      </p:sp>
      <p:sp>
        <p:nvSpPr>
          <p:cNvPr id="1026" name="Google Shape;1026;p39"/>
          <p:cNvSpPr txBox="1"/>
          <p:nvPr>
            <p:ph idx="1" type="subTitle"/>
          </p:nvPr>
        </p:nvSpPr>
        <p:spPr>
          <a:xfrm>
            <a:off x="5341125" y="3210950"/>
            <a:ext cx="2436600" cy="9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about code generation AIs</a:t>
            </a:r>
            <a:endParaRPr/>
          </a:p>
        </p:txBody>
      </p:sp>
      <p:sp>
        <p:nvSpPr>
          <p:cNvPr id="1027" name="Google Shape;1027;p39"/>
          <p:cNvSpPr txBox="1"/>
          <p:nvPr>
            <p:ph idx="2" type="title"/>
          </p:nvPr>
        </p:nvSpPr>
        <p:spPr>
          <a:xfrm>
            <a:off x="716413" y="541800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1028" name="Google Shape;1028;p39"/>
          <p:cNvGrpSpPr/>
          <p:nvPr/>
        </p:nvGrpSpPr>
        <p:grpSpPr>
          <a:xfrm>
            <a:off x="936139" y="1600574"/>
            <a:ext cx="3524085" cy="3001127"/>
            <a:chOff x="847211" y="1600574"/>
            <a:chExt cx="3524085" cy="3001127"/>
          </a:xfrm>
        </p:grpSpPr>
        <p:sp>
          <p:nvSpPr>
            <p:cNvPr id="1029" name="Google Shape;1029;p39"/>
            <p:cNvSpPr/>
            <p:nvPr/>
          </p:nvSpPr>
          <p:spPr>
            <a:xfrm>
              <a:off x="853750" y="3062536"/>
              <a:ext cx="3508456" cy="1531351"/>
            </a:xfrm>
            <a:custGeom>
              <a:rect b="b" l="l" r="r" t="t"/>
              <a:pathLst>
                <a:path extrusionOk="0" h="9602" w="21999">
                  <a:moveTo>
                    <a:pt x="19342" y="0"/>
                  </a:moveTo>
                  <a:lnTo>
                    <a:pt x="2829" y="197"/>
                  </a:lnTo>
                  <a:cubicBezTo>
                    <a:pt x="2477" y="279"/>
                    <a:pt x="2132" y="402"/>
                    <a:pt x="1804" y="541"/>
                  </a:cubicBezTo>
                  <a:cubicBezTo>
                    <a:pt x="1566" y="623"/>
                    <a:pt x="1353" y="763"/>
                    <a:pt x="1189" y="951"/>
                  </a:cubicBezTo>
                  <a:cubicBezTo>
                    <a:pt x="1025" y="1156"/>
                    <a:pt x="968" y="1419"/>
                    <a:pt x="861" y="1656"/>
                  </a:cubicBezTo>
                  <a:cubicBezTo>
                    <a:pt x="730" y="1984"/>
                    <a:pt x="501" y="2263"/>
                    <a:pt x="320" y="2575"/>
                  </a:cubicBezTo>
                  <a:cubicBezTo>
                    <a:pt x="140" y="2878"/>
                    <a:pt x="0" y="3231"/>
                    <a:pt x="74" y="3583"/>
                  </a:cubicBezTo>
                  <a:cubicBezTo>
                    <a:pt x="148" y="4001"/>
                    <a:pt x="501" y="4313"/>
                    <a:pt x="853" y="4543"/>
                  </a:cubicBezTo>
                  <a:cubicBezTo>
                    <a:pt x="1058" y="4682"/>
                    <a:pt x="1271" y="4805"/>
                    <a:pt x="1493" y="4911"/>
                  </a:cubicBezTo>
                  <a:cubicBezTo>
                    <a:pt x="1476" y="5403"/>
                    <a:pt x="1525" y="5871"/>
                    <a:pt x="1550" y="6355"/>
                  </a:cubicBezTo>
                  <a:cubicBezTo>
                    <a:pt x="1566" y="6658"/>
                    <a:pt x="1599" y="6978"/>
                    <a:pt x="1780" y="7224"/>
                  </a:cubicBezTo>
                  <a:cubicBezTo>
                    <a:pt x="2009" y="7527"/>
                    <a:pt x="2419" y="7634"/>
                    <a:pt x="2805" y="7675"/>
                  </a:cubicBezTo>
                  <a:cubicBezTo>
                    <a:pt x="3108" y="7707"/>
                    <a:pt x="3460" y="7740"/>
                    <a:pt x="3633" y="7994"/>
                  </a:cubicBezTo>
                  <a:cubicBezTo>
                    <a:pt x="3756" y="8166"/>
                    <a:pt x="3756" y="8388"/>
                    <a:pt x="3854" y="8576"/>
                  </a:cubicBezTo>
                  <a:cubicBezTo>
                    <a:pt x="4002" y="8839"/>
                    <a:pt x="4313" y="8970"/>
                    <a:pt x="4617" y="8986"/>
                  </a:cubicBezTo>
                  <a:cubicBezTo>
                    <a:pt x="4631" y="8987"/>
                    <a:pt x="4645" y="8987"/>
                    <a:pt x="4659" y="8987"/>
                  </a:cubicBezTo>
                  <a:cubicBezTo>
                    <a:pt x="4947" y="8987"/>
                    <a:pt x="5229" y="8909"/>
                    <a:pt x="5510" y="8831"/>
                  </a:cubicBezTo>
                  <a:cubicBezTo>
                    <a:pt x="5714" y="8778"/>
                    <a:pt x="5931" y="8730"/>
                    <a:pt x="6145" y="8730"/>
                  </a:cubicBezTo>
                  <a:cubicBezTo>
                    <a:pt x="6232" y="8730"/>
                    <a:pt x="6319" y="8738"/>
                    <a:pt x="6404" y="8757"/>
                  </a:cubicBezTo>
                  <a:cubicBezTo>
                    <a:pt x="6740" y="8822"/>
                    <a:pt x="7019" y="9044"/>
                    <a:pt x="7347" y="9159"/>
                  </a:cubicBezTo>
                  <a:cubicBezTo>
                    <a:pt x="7504" y="9210"/>
                    <a:pt x="7667" y="9236"/>
                    <a:pt x="7829" y="9236"/>
                  </a:cubicBezTo>
                  <a:cubicBezTo>
                    <a:pt x="8157" y="9236"/>
                    <a:pt x="8480" y="9132"/>
                    <a:pt x="8749" y="8929"/>
                  </a:cubicBezTo>
                  <a:cubicBezTo>
                    <a:pt x="8806" y="8872"/>
                    <a:pt x="8872" y="8831"/>
                    <a:pt x="8954" y="8822"/>
                  </a:cubicBezTo>
                  <a:cubicBezTo>
                    <a:pt x="9011" y="8831"/>
                    <a:pt x="9060" y="8847"/>
                    <a:pt x="9110" y="8880"/>
                  </a:cubicBezTo>
                  <a:cubicBezTo>
                    <a:pt x="9333" y="8996"/>
                    <a:pt x="9578" y="9055"/>
                    <a:pt x="9827" y="9055"/>
                  </a:cubicBezTo>
                  <a:cubicBezTo>
                    <a:pt x="9999" y="9055"/>
                    <a:pt x="10172" y="9027"/>
                    <a:pt x="10339" y="8970"/>
                  </a:cubicBezTo>
                  <a:cubicBezTo>
                    <a:pt x="10676" y="9372"/>
                    <a:pt x="11225" y="9593"/>
                    <a:pt x="11750" y="9601"/>
                  </a:cubicBezTo>
                  <a:cubicBezTo>
                    <a:pt x="12283" y="9601"/>
                    <a:pt x="12791" y="9380"/>
                    <a:pt x="13143" y="8995"/>
                  </a:cubicBezTo>
                  <a:cubicBezTo>
                    <a:pt x="13562" y="9241"/>
                    <a:pt x="14037" y="9380"/>
                    <a:pt x="14521" y="9405"/>
                  </a:cubicBezTo>
                  <a:cubicBezTo>
                    <a:pt x="14564" y="9408"/>
                    <a:pt x="14606" y="9409"/>
                    <a:pt x="14649" y="9409"/>
                  </a:cubicBezTo>
                  <a:cubicBezTo>
                    <a:pt x="14819" y="9409"/>
                    <a:pt x="14987" y="9383"/>
                    <a:pt x="15144" y="9331"/>
                  </a:cubicBezTo>
                  <a:cubicBezTo>
                    <a:pt x="15464" y="9200"/>
                    <a:pt x="15702" y="8913"/>
                    <a:pt x="16030" y="8822"/>
                  </a:cubicBezTo>
                  <a:cubicBezTo>
                    <a:pt x="16134" y="8804"/>
                    <a:pt x="16239" y="8795"/>
                    <a:pt x="16343" y="8795"/>
                  </a:cubicBezTo>
                  <a:cubicBezTo>
                    <a:pt x="16378" y="8795"/>
                    <a:pt x="16413" y="8796"/>
                    <a:pt x="16448" y="8798"/>
                  </a:cubicBezTo>
                  <a:lnTo>
                    <a:pt x="17210" y="8822"/>
                  </a:lnTo>
                  <a:cubicBezTo>
                    <a:pt x="17257" y="8827"/>
                    <a:pt x="17303" y="8829"/>
                    <a:pt x="17350" y="8829"/>
                  </a:cubicBezTo>
                  <a:cubicBezTo>
                    <a:pt x="17484" y="8829"/>
                    <a:pt x="17618" y="8812"/>
                    <a:pt x="17751" y="8781"/>
                  </a:cubicBezTo>
                  <a:cubicBezTo>
                    <a:pt x="18030" y="8683"/>
                    <a:pt x="18227" y="8421"/>
                    <a:pt x="18465" y="8240"/>
                  </a:cubicBezTo>
                  <a:cubicBezTo>
                    <a:pt x="18670" y="8068"/>
                    <a:pt x="18924" y="7953"/>
                    <a:pt x="19186" y="7904"/>
                  </a:cubicBezTo>
                  <a:cubicBezTo>
                    <a:pt x="19465" y="7855"/>
                    <a:pt x="19760" y="7871"/>
                    <a:pt x="20014" y="7732"/>
                  </a:cubicBezTo>
                  <a:cubicBezTo>
                    <a:pt x="20342" y="7560"/>
                    <a:pt x="20498" y="7166"/>
                    <a:pt x="20588" y="6805"/>
                  </a:cubicBezTo>
                  <a:cubicBezTo>
                    <a:pt x="20760" y="6166"/>
                    <a:pt x="20851" y="5510"/>
                    <a:pt x="20851" y="4854"/>
                  </a:cubicBezTo>
                  <a:cubicBezTo>
                    <a:pt x="21236" y="4707"/>
                    <a:pt x="21547" y="4444"/>
                    <a:pt x="21761" y="4100"/>
                  </a:cubicBezTo>
                  <a:cubicBezTo>
                    <a:pt x="21998" y="3706"/>
                    <a:pt x="21998" y="3223"/>
                    <a:pt x="21990" y="2772"/>
                  </a:cubicBezTo>
                  <a:cubicBezTo>
                    <a:pt x="21982" y="2378"/>
                    <a:pt x="21974" y="1968"/>
                    <a:pt x="21785" y="1615"/>
                  </a:cubicBezTo>
                  <a:cubicBezTo>
                    <a:pt x="21711" y="1484"/>
                    <a:pt x="21613" y="1361"/>
                    <a:pt x="21515" y="1255"/>
                  </a:cubicBezTo>
                  <a:cubicBezTo>
                    <a:pt x="20932" y="623"/>
                    <a:pt x="20178" y="181"/>
                    <a:pt x="19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847211" y="3054721"/>
              <a:ext cx="3524085" cy="1546980"/>
            </a:xfrm>
            <a:custGeom>
              <a:rect b="b" l="l" r="r" t="t"/>
              <a:pathLst>
                <a:path extrusionOk="0" h="9700" w="22097">
                  <a:moveTo>
                    <a:pt x="19375" y="107"/>
                  </a:moveTo>
                  <a:cubicBezTo>
                    <a:pt x="20195" y="287"/>
                    <a:pt x="20941" y="722"/>
                    <a:pt x="21515" y="1337"/>
                  </a:cubicBezTo>
                  <a:cubicBezTo>
                    <a:pt x="21613" y="1451"/>
                    <a:pt x="21703" y="1566"/>
                    <a:pt x="21777" y="1697"/>
                  </a:cubicBezTo>
                  <a:cubicBezTo>
                    <a:pt x="21966" y="2042"/>
                    <a:pt x="21974" y="2460"/>
                    <a:pt x="21982" y="2829"/>
                  </a:cubicBezTo>
                  <a:cubicBezTo>
                    <a:pt x="21990" y="3231"/>
                    <a:pt x="21998" y="3739"/>
                    <a:pt x="21761" y="4124"/>
                  </a:cubicBezTo>
                  <a:cubicBezTo>
                    <a:pt x="21556" y="4460"/>
                    <a:pt x="21252" y="4723"/>
                    <a:pt x="20883" y="4862"/>
                  </a:cubicBezTo>
                  <a:lnTo>
                    <a:pt x="20851" y="4879"/>
                  </a:lnTo>
                  <a:lnTo>
                    <a:pt x="20851" y="4903"/>
                  </a:lnTo>
                  <a:cubicBezTo>
                    <a:pt x="20842" y="5559"/>
                    <a:pt x="20752" y="6207"/>
                    <a:pt x="20588" y="6838"/>
                  </a:cubicBezTo>
                  <a:cubicBezTo>
                    <a:pt x="20498" y="7166"/>
                    <a:pt x="20359" y="7560"/>
                    <a:pt x="20031" y="7740"/>
                  </a:cubicBezTo>
                  <a:cubicBezTo>
                    <a:pt x="19858" y="7814"/>
                    <a:pt x="19678" y="7855"/>
                    <a:pt x="19489" y="7863"/>
                  </a:cubicBezTo>
                  <a:cubicBezTo>
                    <a:pt x="19399" y="7871"/>
                    <a:pt x="19309" y="7888"/>
                    <a:pt x="19219" y="7904"/>
                  </a:cubicBezTo>
                  <a:cubicBezTo>
                    <a:pt x="18948" y="7953"/>
                    <a:pt x="18694" y="8068"/>
                    <a:pt x="18473" y="8240"/>
                  </a:cubicBezTo>
                  <a:cubicBezTo>
                    <a:pt x="18399" y="8306"/>
                    <a:pt x="18333" y="8371"/>
                    <a:pt x="18260" y="8429"/>
                  </a:cubicBezTo>
                  <a:cubicBezTo>
                    <a:pt x="18128" y="8576"/>
                    <a:pt x="17956" y="8699"/>
                    <a:pt x="17776" y="8773"/>
                  </a:cubicBezTo>
                  <a:cubicBezTo>
                    <a:pt x="17647" y="8810"/>
                    <a:pt x="17518" y="8828"/>
                    <a:pt x="17388" y="8828"/>
                  </a:cubicBezTo>
                  <a:cubicBezTo>
                    <a:pt x="17345" y="8828"/>
                    <a:pt x="17302" y="8826"/>
                    <a:pt x="17259" y="8822"/>
                  </a:cubicBezTo>
                  <a:lnTo>
                    <a:pt x="16497" y="8798"/>
                  </a:lnTo>
                  <a:cubicBezTo>
                    <a:pt x="16448" y="8792"/>
                    <a:pt x="16398" y="8789"/>
                    <a:pt x="16350" y="8789"/>
                  </a:cubicBezTo>
                  <a:cubicBezTo>
                    <a:pt x="16252" y="8789"/>
                    <a:pt x="16155" y="8800"/>
                    <a:pt x="16062" y="8822"/>
                  </a:cubicBezTo>
                  <a:cubicBezTo>
                    <a:pt x="15874" y="8880"/>
                    <a:pt x="15702" y="8978"/>
                    <a:pt x="15554" y="9101"/>
                  </a:cubicBezTo>
                  <a:cubicBezTo>
                    <a:pt x="15431" y="9191"/>
                    <a:pt x="15308" y="9265"/>
                    <a:pt x="15169" y="9331"/>
                  </a:cubicBezTo>
                  <a:cubicBezTo>
                    <a:pt x="15028" y="9379"/>
                    <a:pt x="14879" y="9406"/>
                    <a:pt x="14727" y="9406"/>
                  </a:cubicBezTo>
                  <a:cubicBezTo>
                    <a:pt x="14675" y="9406"/>
                    <a:pt x="14622" y="9402"/>
                    <a:pt x="14570" y="9396"/>
                  </a:cubicBezTo>
                  <a:cubicBezTo>
                    <a:pt x="14086" y="9372"/>
                    <a:pt x="13627" y="9232"/>
                    <a:pt x="13209" y="8994"/>
                  </a:cubicBezTo>
                  <a:lnTo>
                    <a:pt x="13176" y="8970"/>
                  </a:lnTo>
                  <a:lnTo>
                    <a:pt x="13152" y="9003"/>
                  </a:lnTo>
                  <a:cubicBezTo>
                    <a:pt x="12799" y="9380"/>
                    <a:pt x="12307" y="9593"/>
                    <a:pt x="11791" y="9593"/>
                  </a:cubicBezTo>
                  <a:cubicBezTo>
                    <a:pt x="11266" y="9593"/>
                    <a:pt x="10766" y="9372"/>
                    <a:pt x="10413" y="8986"/>
                  </a:cubicBezTo>
                  <a:lnTo>
                    <a:pt x="10397" y="8962"/>
                  </a:lnTo>
                  <a:lnTo>
                    <a:pt x="10364" y="8978"/>
                  </a:lnTo>
                  <a:cubicBezTo>
                    <a:pt x="10209" y="9027"/>
                    <a:pt x="10047" y="9051"/>
                    <a:pt x="9885" y="9051"/>
                  </a:cubicBezTo>
                  <a:cubicBezTo>
                    <a:pt x="9638" y="9051"/>
                    <a:pt x="9390" y="8994"/>
                    <a:pt x="9167" y="8880"/>
                  </a:cubicBezTo>
                  <a:lnTo>
                    <a:pt x="9159" y="8871"/>
                  </a:lnTo>
                  <a:cubicBezTo>
                    <a:pt x="9110" y="8839"/>
                    <a:pt x="9052" y="8822"/>
                    <a:pt x="8995" y="8814"/>
                  </a:cubicBezTo>
                  <a:cubicBezTo>
                    <a:pt x="8913" y="8822"/>
                    <a:pt x="8831" y="8855"/>
                    <a:pt x="8773" y="8921"/>
                  </a:cubicBezTo>
                  <a:lnTo>
                    <a:pt x="8757" y="8929"/>
                  </a:lnTo>
                  <a:cubicBezTo>
                    <a:pt x="8498" y="9122"/>
                    <a:pt x="8183" y="9226"/>
                    <a:pt x="7865" y="9226"/>
                  </a:cubicBezTo>
                  <a:cubicBezTo>
                    <a:pt x="7710" y="9226"/>
                    <a:pt x="7554" y="9201"/>
                    <a:pt x="7404" y="9150"/>
                  </a:cubicBezTo>
                  <a:cubicBezTo>
                    <a:pt x="7273" y="9101"/>
                    <a:pt x="7142" y="9044"/>
                    <a:pt x="7019" y="8970"/>
                  </a:cubicBezTo>
                  <a:cubicBezTo>
                    <a:pt x="6838" y="8871"/>
                    <a:pt x="6650" y="8798"/>
                    <a:pt x="6453" y="8748"/>
                  </a:cubicBezTo>
                  <a:cubicBezTo>
                    <a:pt x="6363" y="8729"/>
                    <a:pt x="6272" y="8721"/>
                    <a:pt x="6180" y="8721"/>
                  </a:cubicBezTo>
                  <a:cubicBezTo>
                    <a:pt x="5956" y="8721"/>
                    <a:pt x="5733" y="8770"/>
                    <a:pt x="5535" y="8822"/>
                  </a:cubicBezTo>
                  <a:lnTo>
                    <a:pt x="5445" y="8847"/>
                  </a:lnTo>
                  <a:cubicBezTo>
                    <a:pt x="5190" y="8929"/>
                    <a:pt x="4920" y="8970"/>
                    <a:pt x="4658" y="8978"/>
                  </a:cubicBezTo>
                  <a:cubicBezTo>
                    <a:pt x="4403" y="8962"/>
                    <a:pt x="4084" y="8855"/>
                    <a:pt x="3944" y="8584"/>
                  </a:cubicBezTo>
                  <a:cubicBezTo>
                    <a:pt x="3903" y="8502"/>
                    <a:pt x="3870" y="8420"/>
                    <a:pt x="3854" y="8338"/>
                  </a:cubicBezTo>
                  <a:cubicBezTo>
                    <a:pt x="3829" y="8215"/>
                    <a:pt x="3780" y="8101"/>
                    <a:pt x="3715" y="7994"/>
                  </a:cubicBezTo>
                  <a:cubicBezTo>
                    <a:pt x="3526" y="7740"/>
                    <a:pt x="3173" y="7699"/>
                    <a:pt x="2870" y="7666"/>
                  </a:cubicBezTo>
                  <a:lnTo>
                    <a:pt x="2846" y="7666"/>
                  </a:lnTo>
                  <a:cubicBezTo>
                    <a:pt x="2534" y="7625"/>
                    <a:pt x="2091" y="7543"/>
                    <a:pt x="1853" y="7232"/>
                  </a:cubicBezTo>
                  <a:cubicBezTo>
                    <a:pt x="1681" y="7002"/>
                    <a:pt x="1657" y="6690"/>
                    <a:pt x="1640" y="6395"/>
                  </a:cubicBezTo>
                  <a:cubicBezTo>
                    <a:pt x="1632" y="6248"/>
                    <a:pt x="1624" y="6108"/>
                    <a:pt x="1616" y="5969"/>
                  </a:cubicBezTo>
                  <a:cubicBezTo>
                    <a:pt x="1591" y="5625"/>
                    <a:pt x="1566" y="5297"/>
                    <a:pt x="1583" y="4952"/>
                  </a:cubicBezTo>
                  <a:lnTo>
                    <a:pt x="1583" y="4920"/>
                  </a:lnTo>
                  <a:lnTo>
                    <a:pt x="1550" y="4903"/>
                  </a:lnTo>
                  <a:cubicBezTo>
                    <a:pt x="1337" y="4797"/>
                    <a:pt x="1124" y="4674"/>
                    <a:pt x="919" y="4542"/>
                  </a:cubicBezTo>
                  <a:cubicBezTo>
                    <a:pt x="468" y="4239"/>
                    <a:pt x="222" y="3944"/>
                    <a:pt x="156" y="3608"/>
                  </a:cubicBezTo>
                  <a:cubicBezTo>
                    <a:pt x="107" y="3329"/>
                    <a:pt x="181" y="3009"/>
                    <a:pt x="402" y="2632"/>
                  </a:cubicBezTo>
                  <a:cubicBezTo>
                    <a:pt x="468" y="2525"/>
                    <a:pt x="542" y="2419"/>
                    <a:pt x="607" y="2312"/>
                  </a:cubicBezTo>
                  <a:cubicBezTo>
                    <a:pt x="738" y="2124"/>
                    <a:pt x="853" y="1927"/>
                    <a:pt x="952" y="1714"/>
                  </a:cubicBezTo>
                  <a:cubicBezTo>
                    <a:pt x="984" y="1640"/>
                    <a:pt x="1009" y="1566"/>
                    <a:pt x="1042" y="1492"/>
                  </a:cubicBezTo>
                  <a:cubicBezTo>
                    <a:pt x="1091" y="1328"/>
                    <a:pt x="1165" y="1173"/>
                    <a:pt x="1263" y="1033"/>
                  </a:cubicBezTo>
                  <a:cubicBezTo>
                    <a:pt x="1427" y="861"/>
                    <a:pt x="1632" y="722"/>
                    <a:pt x="1862" y="640"/>
                  </a:cubicBezTo>
                  <a:cubicBezTo>
                    <a:pt x="2181" y="500"/>
                    <a:pt x="2518" y="385"/>
                    <a:pt x="2870" y="295"/>
                  </a:cubicBezTo>
                  <a:lnTo>
                    <a:pt x="19375" y="107"/>
                  </a:lnTo>
                  <a:close/>
                  <a:moveTo>
                    <a:pt x="19383" y="0"/>
                  </a:moveTo>
                  <a:lnTo>
                    <a:pt x="2854" y="189"/>
                  </a:lnTo>
                  <a:lnTo>
                    <a:pt x="2837" y="189"/>
                  </a:lnTo>
                  <a:cubicBezTo>
                    <a:pt x="2485" y="279"/>
                    <a:pt x="2149" y="394"/>
                    <a:pt x="1812" y="541"/>
                  </a:cubicBezTo>
                  <a:cubicBezTo>
                    <a:pt x="1575" y="631"/>
                    <a:pt x="1353" y="771"/>
                    <a:pt x="1181" y="968"/>
                  </a:cubicBezTo>
                  <a:cubicBezTo>
                    <a:pt x="1075" y="1115"/>
                    <a:pt x="993" y="1287"/>
                    <a:pt x="935" y="1468"/>
                  </a:cubicBezTo>
                  <a:cubicBezTo>
                    <a:pt x="911" y="1533"/>
                    <a:pt x="886" y="1607"/>
                    <a:pt x="853" y="1681"/>
                  </a:cubicBezTo>
                  <a:cubicBezTo>
                    <a:pt x="755" y="1886"/>
                    <a:pt x="648" y="2083"/>
                    <a:pt x="517" y="2263"/>
                  </a:cubicBezTo>
                  <a:cubicBezTo>
                    <a:pt x="443" y="2370"/>
                    <a:pt x="378" y="2476"/>
                    <a:pt x="312" y="2591"/>
                  </a:cubicBezTo>
                  <a:cubicBezTo>
                    <a:pt x="82" y="2985"/>
                    <a:pt x="0" y="3329"/>
                    <a:pt x="58" y="3640"/>
                  </a:cubicBezTo>
                  <a:cubicBezTo>
                    <a:pt x="123" y="3993"/>
                    <a:pt x="386" y="4313"/>
                    <a:pt x="861" y="4633"/>
                  </a:cubicBezTo>
                  <a:cubicBezTo>
                    <a:pt x="1058" y="4764"/>
                    <a:pt x="1263" y="4879"/>
                    <a:pt x="1476" y="4985"/>
                  </a:cubicBezTo>
                  <a:cubicBezTo>
                    <a:pt x="1468" y="5321"/>
                    <a:pt x="1484" y="5641"/>
                    <a:pt x="1509" y="5977"/>
                  </a:cubicBezTo>
                  <a:cubicBezTo>
                    <a:pt x="1517" y="6117"/>
                    <a:pt x="1525" y="6264"/>
                    <a:pt x="1534" y="6404"/>
                  </a:cubicBezTo>
                  <a:cubicBezTo>
                    <a:pt x="1550" y="6715"/>
                    <a:pt x="1583" y="7043"/>
                    <a:pt x="1771" y="7297"/>
                  </a:cubicBezTo>
                  <a:cubicBezTo>
                    <a:pt x="2026" y="7642"/>
                    <a:pt x="2501" y="7732"/>
                    <a:pt x="2829" y="7773"/>
                  </a:cubicBezTo>
                  <a:lnTo>
                    <a:pt x="2854" y="7773"/>
                  </a:lnTo>
                  <a:cubicBezTo>
                    <a:pt x="3141" y="7806"/>
                    <a:pt x="3469" y="7838"/>
                    <a:pt x="3624" y="8068"/>
                  </a:cubicBezTo>
                  <a:cubicBezTo>
                    <a:pt x="3690" y="8158"/>
                    <a:pt x="3731" y="8265"/>
                    <a:pt x="3747" y="8371"/>
                  </a:cubicBezTo>
                  <a:cubicBezTo>
                    <a:pt x="3772" y="8470"/>
                    <a:pt x="3805" y="8560"/>
                    <a:pt x="3846" y="8642"/>
                  </a:cubicBezTo>
                  <a:cubicBezTo>
                    <a:pt x="4010" y="8953"/>
                    <a:pt x="4371" y="9076"/>
                    <a:pt x="4649" y="9085"/>
                  </a:cubicBezTo>
                  <a:cubicBezTo>
                    <a:pt x="4928" y="9085"/>
                    <a:pt x="5199" y="9035"/>
                    <a:pt x="5461" y="8953"/>
                  </a:cubicBezTo>
                  <a:lnTo>
                    <a:pt x="5551" y="8929"/>
                  </a:lnTo>
                  <a:cubicBezTo>
                    <a:pt x="5747" y="8881"/>
                    <a:pt x="5965" y="8829"/>
                    <a:pt x="6182" y="8829"/>
                  </a:cubicBezTo>
                  <a:cubicBezTo>
                    <a:pt x="6265" y="8829"/>
                    <a:pt x="6347" y="8837"/>
                    <a:pt x="6428" y="8855"/>
                  </a:cubicBezTo>
                  <a:cubicBezTo>
                    <a:pt x="6617" y="8904"/>
                    <a:pt x="6797" y="8978"/>
                    <a:pt x="6961" y="9068"/>
                  </a:cubicBezTo>
                  <a:cubicBezTo>
                    <a:pt x="7093" y="9142"/>
                    <a:pt x="7224" y="9208"/>
                    <a:pt x="7363" y="9257"/>
                  </a:cubicBezTo>
                  <a:cubicBezTo>
                    <a:pt x="7525" y="9311"/>
                    <a:pt x="7693" y="9337"/>
                    <a:pt x="7859" y="9337"/>
                  </a:cubicBezTo>
                  <a:cubicBezTo>
                    <a:pt x="8198" y="9337"/>
                    <a:pt x="8534" y="9228"/>
                    <a:pt x="8814" y="9019"/>
                  </a:cubicBezTo>
                  <a:lnTo>
                    <a:pt x="8831" y="9003"/>
                  </a:lnTo>
                  <a:cubicBezTo>
                    <a:pt x="8872" y="8962"/>
                    <a:pt x="8929" y="8937"/>
                    <a:pt x="8987" y="8929"/>
                  </a:cubicBezTo>
                  <a:cubicBezTo>
                    <a:pt x="9028" y="8929"/>
                    <a:pt x="9069" y="8945"/>
                    <a:pt x="9101" y="8970"/>
                  </a:cubicBezTo>
                  <a:lnTo>
                    <a:pt x="9118" y="8978"/>
                  </a:lnTo>
                  <a:cubicBezTo>
                    <a:pt x="9348" y="9098"/>
                    <a:pt x="9605" y="9157"/>
                    <a:pt x="9863" y="9157"/>
                  </a:cubicBezTo>
                  <a:cubicBezTo>
                    <a:pt x="10029" y="9157"/>
                    <a:pt x="10196" y="9133"/>
                    <a:pt x="10356" y="9085"/>
                  </a:cubicBezTo>
                  <a:cubicBezTo>
                    <a:pt x="10733" y="9478"/>
                    <a:pt x="11249" y="9700"/>
                    <a:pt x="11791" y="9700"/>
                  </a:cubicBezTo>
                  <a:lnTo>
                    <a:pt x="11815" y="9700"/>
                  </a:lnTo>
                  <a:cubicBezTo>
                    <a:pt x="12340" y="9691"/>
                    <a:pt x="12832" y="9478"/>
                    <a:pt x="13193" y="9101"/>
                  </a:cubicBezTo>
                  <a:cubicBezTo>
                    <a:pt x="13611" y="9339"/>
                    <a:pt x="14078" y="9470"/>
                    <a:pt x="14554" y="9495"/>
                  </a:cubicBezTo>
                  <a:cubicBezTo>
                    <a:pt x="14609" y="9501"/>
                    <a:pt x="14664" y="9504"/>
                    <a:pt x="14719" y="9504"/>
                  </a:cubicBezTo>
                  <a:cubicBezTo>
                    <a:pt x="14885" y="9504"/>
                    <a:pt x="15048" y="9476"/>
                    <a:pt x="15201" y="9421"/>
                  </a:cubicBezTo>
                  <a:cubicBezTo>
                    <a:pt x="15341" y="9355"/>
                    <a:pt x="15480" y="9273"/>
                    <a:pt x="15603" y="9183"/>
                  </a:cubicBezTo>
                  <a:cubicBezTo>
                    <a:pt x="15743" y="9068"/>
                    <a:pt x="15907" y="8978"/>
                    <a:pt x="16079" y="8921"/>
                  </a:cubicBezTo>
                  <a:cubicBezTo>
                    <a:pt x="16177" y="8902"/>
                    <a:pt x="16280" y="8893"/>
                    <a:pt x="16384" y="8893"/>
                  </a:cubicBezTo>
                  <a:cubicBezTo>
                    <a:pt x="16419" y="8893"/>
                    <a:pt x="16454" y="8894"/>
                    <a:pt x="16489" y="8896"/>
                  </a:cubicBezTo>
                  <a:lnTo>
                    <a:pt x="17251" y="8921"/>
                  </a:lnTo>
                  <a:cubicBezTo>
                    <a:pt x="17296" y="8925"/>
                    <a:pt x="17342" y="8927"/>
                    <a:pt x="17388" y="8927"/>
                  </a:cubicBezTo>
                  <a:cubicBezTo>
                    <a:pt x="17525" y="8927"/>
                    <a:pt x="17665" y="8908"/>
                    <a:pt x="17800" y="8871"/>
                  </a:cubicBezTo>
                  <a:cubicBezTo>
                    <a:pt x="18005" y="8789"/>
                    <a:pt x="18178" y="8666"/>
                    <a:pt x="18325" y="8502"/>
                  </a:cubicBezTo>
                  <a:cubicBezTo>
                    <a:pt x="18391" y="8445"/>
                    <a:pt x="18456" y="8379"/>
                    <a:pt x="18530" y="8322"/>
                  </a:cubicBezTo>
                  <a:cubicBezTo>
                    <a:pt x="18735" y="8158"/>
                    <a:pt x="18973" y="8052"/>
                    <a:pt x="19235" y="8002"/>
                  </a:cubicBezTo>
                  <a:cubicBezTo>
                    <a:pt x="19317" y="7986"/>
                    <a:pt x="19407" y="7978"/>
                    <a:pt x="19498" y="7961"/>
                  </a:cubicBezTo>
                  <a:cubicBezTo>
                    <a:pt x="19694" y="7953"/>
                    <a:pt x="19891" y="7912"/>
                    <a:pt x="20072" y="7822"/>
                  </a:cubicBezTo>
                  <a:cubicBezTo>
                    <a:pt x="20432" y="7633"/>
                    <a:pt x="20588" y="7207"/>
                    <a:pt x="20678" y="6863"/>
                  </a:cubicBezTo>
                  <a:cubicBezTo>
                    <a:pt x="20842" y="6231"/>
                    <a:pt x="20933" y="5584"/>
                    <a:pt x="20941" y="4936"/>
                  </a:cubicBezTo>
                  <a:cubicBezTo>
                    <a:pt x="21318" y="4788"/>
                    <a:pt x="21638" y="4518"/>
                    <a:pt x="21843" y="4173"/>
                  </a:cubicBezTo>
                  <a:cubicBezTo>
                    <a:pt x="22097" y="3755"/>
                    <a:pt x="22089" y="3239"/>
                    <a:pt x="22080" y="2821"/>
                  </a:cubicBezTo>
                  <a:cubicBezTo>
                    <a:pt x="22072" y="2443"/>
                    <a:pt x="22064" y="2009"/>
                    <a:pt x="21867" y="1640"/>
                  </a:cubicBezTo>
                  <a:cubicBezTo>
                    <a:pt x="21785" y="1509"/>
                    <a:pt x="21695" y="1378"/>
                    <a:pt x="21588" y="1263"/>
                  </a:cubicBezTo>
                  <a:cubicBezTo>
                    <a:pt x="20998" y="623"/>
                    <a:pt x="20236" y="180"/>
                    <a:pt x="1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1151820" y="1600574"/>
              <a:ext cx="2942293" cy="2680741"/>
            </a:xfrm>
            <a:custGeom>
              <a:rect b="b" l="l" r="r" t="t"/>
              <a:pathLst>
                <a:path extrusionOk="0" h="16809" w="18449">
                  <a:moveTo>
                    <a:pt x="9228" y="1"/>
                  </a:moveTo>
                  <a:cubicBezTo>
                    <a:pt x="7077" y="1"/>
                    <a:pt x="4924" y="821"/>
                    <a:pt x="3280" y="2461"/>
                  </a:cubicBezTo>
                  <a:cubicBezTo>
                    <a:pt x="1" y="5748"/>
                    <a:pt x="1" y="11069"/>
                    <a:pt x="3280" y="14349"/>
                  </a:cubicBezTo>
                  <a:cubicBezTo>
                    <a:pt x="4924" y="15989"/>
                    <a:pt x="7077" y="16809"/>
                    <a:pt x="9228" y="16809"/>
                  </a:cubicBezTo>
                  <a:cubicBezTo>
                    <a:pt x="11379" y="16809"/>
                    <a:pt x="13529" y="15989"/>
                    <a:pt x="15169" y="14349"/>
                  </a:cubicBezTo>
                  <a:cubicBezTo>
                    <a:pt x="18449" y="11069"/>
                    <a:pt x="18449" y="5748"/>
                    <a:pt x="15169" y="2461"/>
                  </a:cubicBezTo>
                  <a:cubicBezTo>
                    <a:pt x="13529" y="821"/>
                    <a:pt x="11379" y="1"/>
                    <a:pt x="9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2603738" y="4200910"/>
              <a:ext cx="109564" cy="29345"/>
            </a:xfrm>
            <a:custGeom>
              <a:rect b="b" l="l" r="r" t="t"/>
              <a:pathLst>
                <a:path extrusionOk="0" h="184" w="687">
                  <a:moveTo>
                    <a:pt x="253" y="1"/>
                  </a:moveTo>
                  <a:cubicBezTo>
                    <a:pt x="190" y="1"/>
                    <a:pt x="126" y="7"/>
                    <a:pt x="63" y="20"/>
                  </a:cubicBezTo>
                  <a:cubicBezTo>
                    <a:pt x="0" y="36"/>
                    <a:pt x="13" y="127"/>
                    <a:pt x="79" y="127"/>
                  </a:cubicBezTo>
                  <a:cubicBezTo>
                    <a:pt x="82" y="127"/>
                    <a:pt x="85" y="127"/>
                    <a:pt x="88" y="127"/>
                  </a:cubicBezTo>
                  <a:cubicBezTo>
                    <a:pt x="144" y="113"/>
                    <a:pt x="201" y="107"/>
                    <a:pt x="258" y="107"/>
                  </a:cubicBezTo>
                  <a:cubicBezTo>
                    <a:pt x="376" y="107"/>
                    <a:pt x="494" y="134"/>
                    <a:pt x="604" y="184"/>
                  </a:cubicBezTo>
                  <a:lnTo>
                    <a:pt x="629" y="184"/>
                  </a:lnTo>
                  <a:cubicBezTo>
                    <a:pt x="645" y="184"/>
                    <a:pt x="662" y="168"/>
                    <a:pt x="670" y="151"/>
                  </a:cubicBezTo>
                  <a:cubicBezTo>
                    <a:pt x="686" y="127"/>
                    <a:pt x="670" y="94"/>
                    <a:pt x="645" y="86"/>
                  </a:cubicBezTo>
                  <a:cubicBezTo>
                    <a:pt x="523" y="30"/>
                    <a:pt x="388" y="1"/>
                    <a:pt x="253" y="1"/>
                  </a:cubicBezTo>
                  <a:close/>
                </a:path>
              </a:pathLst>
            </a:custGeom>
            <a:solidFill>
              <a:srgbClr val="080E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3903031" y="3348485"/>
              <a:ext cx="140026" cy="94733"/>
            </a:xfrm>
            <a:custGeom>
              <a:rect b="b" l="l" r="r" t="t"/>
              <a:pathLst>
                <a:path extrusionOk="0" h="594" w="878">
                  <a:moveTo>
                    <a:pt x="826" y="1"/>
                  </a:moveTo>
                  <a:cubicBezTo>
                    <a:pt x="821" y="1"/>
                    <a:pt x="817" y="1"/>
                    <a:pt x="812" y="3"/>
                  </a:cubicBezTo>
                  <a:cubicBezTo>
                    <a:pt x="501" y="85"/>
                    <a:pt x="222" y="265"/>
                    <a:pt x="17" y="511"/>
                  </a:cubicBezTo>
                  <a:cubicBezTo>
                    <a:pt x="1" y="536"/>
                    <a:pt x="9" y="569"/>
                    <a:pt x="25" y="585"/>
                  </a:cubicBezTo>
                  <a:cubicBezTo>
                    <a:pt x="33" y="593"/>
                    <a:pt x="50" y="593"/>
                    <a:pt x="58" y="593"/>
                  </a:cubicBezTo>
                  <a:cubicBezTo>
                    <a:pt x="74" y="593"/>
                    <a:pt x="91" y="593"/>
                    <a:pt x="99" y="585"/>
                  </a:cubicBezTo>
                  <a:cubicBezTo>
                    <a:pt x="287" y="347"/>
                    <a:pt x="550" y="183"/>
                    <a:pt x="837" y="101"/>
                  </a:cubicBezTo>
                  <a:cubicBezTo>
                    <a:pt x="870" y="93"/>
                    <a:pt x="878" y="60"/>
                    <a:pt x="878" y="36"/>
                  </a:cubicBezTo>
                  <a:cubicBezTo>
                    <a:pt x="871" y="15"/>
                    <a:pt x="848" y="1"/>
                    <a:pt x="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1142730" y="3416424"/>
              <a:ext cx="2959198" cy="1079378"/>
            </a:xfrm>
            <a:custGeom>
              <a:rect b="b" l="l" r="r" t="t"/>
              <a:pathLst>
                <a:path extrusionOk="0" h="6768" w="18555">
                  <a:moveTo>
                    <a:pt x="12723" y="0"/>
                  </a:moveTo>
                  <a:cubicBezTo>
                    <a:pt x="12190" y="0"/>
                    <a:pt x="11668" y="166"/>
                    <a:pt x="11233" y="487"/>
                  </a:cubicBezTo>
                  <a:cubicBezTo>
                    <a:pt x="11052" y="418"/>
                    <a:pt x="10863" y="384"/>
                    <a:pt x="10676" y="384"/>
                  </a:cubicBezTo>
                  <a:cubicBezTo>
                    <a:pt x="10287" y="384"/>
                    <a:pt x="9906" y="530"/>
                    <a:pt x="9618" y="807"/>
                  </a:cubicBezTo>
                  <a:cubicBezTo>
                    <a:pt x="9560" y="856"/>
                    <a:pt x="9511" y="922"/>
                    <a:pt x="9478" y="995"/>
                  </a:cubicBezTo>
                  <a:cubicBezTo>
                    <a:pt x="9413" y="1159"/>
                    <a:pt x="9478" y="1340"/>
                    <a:pt x="9552" y="1495"/>
                  </a:cubicBezTo>
                  <a:cubicBezTo>
                    <a:pt x="9692" y="1799"/>
                    <a:pt x="9847" y="2094"/>
                    <a:pt x="10036" y="2373"/>
                  </a:cubicBezTo>
                  <a:cubicBezTo>
                    <a:pt x="9825" y="2239"/>
                    <a:pt x="9583" y="2170"/>
                    <a:pt x="9339" y="2170"/>
                  </a:cubicBezTo>
                  <a:cubicBezTo>
                    <a:pt x="9224" y="2170"/>
                    <a:pt x="9108" y="2185"/>
                    <a:pt x="8995" y="2217"/>
                  </a:cubicBezTo>
                  <a:cubicBezTo>
                    <a:pt x="8929" y="1946"/>
                    <a:pt x="8741" y="1717"/>
                    <a:pt x="8495" y="1586"/>
                  </a:cubicBezTo>
                  <a:cubicBezTo>
                    <a:pt x="8394" y="1535"/>
                    <a:pt x="8282" y="1514"/>
                    <a:pt x="8169" y="1514"/>
                  </a:cubicBezTo>
                  <a:cubicBezTo>
                    <a:pt x="8005" y="1514"/>
                    <a:pt x="7836" y="1559"/>
                    <a:pt x="7691" y="1627"/>
                  </a:cubicBezTo>
                  <a:cubicBezTo>
                    <a:pt x="7757" y="1372"/>
                    <a:pt x="7626" y="1094"/>
                    <a:pt x="7429" y="922"/>
                  </a:cubicBezTo>
                  <a:cubicBezTo>
                    <a:pt x="7220" y="739"/>
                    <a:pt x="6959" y="639"/>
                    <a:pt x="6692" y="639"/>
                  </a:cubicBezTo>
                  <a:cubicBezTo>
                    <a:pt x="6623" y="639"/>
                    <a:pt x="6554" y="646"/>
                    <a:pt x="6486" y="659"/>
                  </a:cubicBezTo>
                  <a:cubicBezTo>
                    <a:pt x="5986" y="741"/>
                    <a:pt x="5592" y="1176"/>
                    <a:pt x="5264" y="1561"/>
                  </a:cubicBezTo>
                  <a:cubicBezTo>
                    <a:pt x="5190" y="1249"/>
                    <a:pt x="4961" y="922"/>
                    <a:pt x="4657" y="856"/>
                  </a:cubicBezTo>
                  <a:cubicBezTo>
                    <a:pt x="4577" y="841"/>
                    <a:pt x="4497" y="834"/>
                    <a:pt x="4417" y="834"/>
                  </a:cubicBezTo>
                  <a:cubicBezTo>
                    <a:pt x="3974" y="834"/>
                    <a:pt x="3539" y="1047"/>
                    <a:pt x="3157" y="1290"/>
                  </a:cubicBezTo>
                  <a:cubicBezTo>
                    <a:pt x="2698" y="1577"/>
                    <a:pt x="2255" y="1897"/>
                    <a:pt x="1845" y="2258"/>
                  </a:cubicBezTo>
                  <a:lnTo>
                    <a:pt x="0" y="3799"/>
                  </a:lnTo>
                  <a:cubicBezTo>
                    <a:pt x="0" y="3799"/>
                    <a:pt x="2550" y="6210"/>
                    <a:pt x="6207" y="6267"/>
                  </a:cubicBezTo>
                  <a:cubicBezTo>
                    <a:pt x="6207" y="6267"/>
                    <a:pt x="8053" y="6648"/>
                    <a:pt x="9466" y="6648"/>
                  </a:cubicBezTo>
                  <a:cubicBezTo>
                    <a:pt x="9645" y="6648"/>
                    <a:pt x="9818" y="6642"/>
                    <a:pt x="9979" y="6628"/>
                  </a:cubicBezTo>
                  <a:cubicBezTo>
                    <a:pt x="9979" y="6628"/>
                    <a:pt x="10697" y="6767"/>
                    <a:pt x="11745" y="6767"/>
                  </a:cubicBezTo>
                  <a:cubicBezTo>
                    <a:pt x="13470" y="6767"/>
                    <a:pt x="16088" y="6390"/>
                    <a:pt x="17858" y="4390"/>
                  </a:cubicBezTo>
                  <a:cubicBezTo>
                    <a:pt x="17858" y="4381"/>
                    <a:pt x="18555" y="1348"/>
                    <a:pt x="17702" y="151"/>
                  </a:cubicBezTo>
                  <a:cubicBezTo>
                    <a:pt x="17672" y="150"/>
                    <a:pt x="17643" y="149"/>
                    <a:pt x="17613" y="149"/>
                  </a:cubicBezTo>
                  <a:cubicBezTo>
                    <a:pt x="17054" y="149"/>
                    <a:pt x="16509" y="369"/>
                    <a:pt x="16111" y="766"/>
                  </a:cubicBezTo>
                  <a:cubicBezTo>
                    <a:pt x="15988" y="881"/>
                    <a:pt x="15890" y="1020"/>
                    <a:pt x="15825" y="1176"/>
                  </a:cubicBezTo>
                  <a:cubicBezTo>
                    <a:pt x="15767" y="1348"/>
                    <a:pt x="15767" y="1545"/>
                    <a:pt x="15833" y="1717"/>
                  </a:cubicBezTo>
                  <a:cubicBezTo>
                    <a:pt x="15472" y="1602"/>
                    <a:pt x="15169" y="1381"/>
                    <a:pt x="14857" y="1167"/>
                  </a:cubicBezTo>
                  <a:cubicBezTo>
                    <a:pt x="14734" y="1077"/>
                    <a:pt x="14627" y="963"/>
                    <a:pt x="14537" y="840"/>
                  </a:cubicBezTo>
                  <a:cubicBezTo>
                    <a:pt x="14136" y="380"/>
                    <a:pt x="13578" y="85"/>
                    <a:pt x="12963" y="11"/>
                  </a:cubicBezTo>
                  <a:cubicBezTo>
                    <a:pt x="12883" y="4"/>
                    <a:pt x="12803" y="0"/>
                    <a:pt x="127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993615" y="3409885"/>
              <a:ext cx="2980249" cy="392805"/>
            </a:xfrm>
            <a:custGeom>
              <a:rect b="b" l="l" r="r" t="t"/>
              <a:pathLst>
                <a:path extrusionOk="0" h="2463" w="18687">
                  <a:moveTo>
                    <a:pt x="13663" y="0"/>
                  </a:moveTo>
                  <a:cubicBezTo>
                    <a:pt x="13124" y="0"/>
                    <a:pt x="12602" y="165"/>
                    <a:pt x="12160" y="479"/>
                  </a:cubicBezTo>
                  <a:cubicBezTo>
                    <a:pt x="11983" y="415"/>
                    <a:pt x="11798" y="383"/>
                    <a:pt x="11615" y="383"/>
                  </a:cubicBezTo>
                  <a:cubicBezTo>
                    <a:pt x="11214" y="383"/>
                    <a:pt x="10818" y="533"/>
                    <a:pt x="10520" y="815"/>
                  </a:cubicBezTo>
                  <a:cubicBezTo>
                    <a:pt x="10454" y="872"/>
                    <a:pt x="10397" y="946"/>
                    <a:pt x="10364" y="1020"/>
                  </a:cubicBezTo>
                  <a:cubicBezTo>
                    <a:pt x="10299" y="1200"/>
                    <a:pt x="10364" y="1389"/>
                    <a:pt x="10446" y="1561"/>
                  </a:cubicBezTo>
                  <a:cubicBezTo>
                    <a:pt x="10553" y="1807"/>
                    <a:pt x="10676" y="2045"/>
                    <a:pt x="10815" y="2274"/>
                  </a:cubicBezTo>
                  <a:cubicBezTo>
                    <a:pt x="10643" y="2201"/>
                    <a:pt x="10461" y="2165"/>
                    <a:pt x="10277" y="2165"/>
                  </a:cubicBezTo>
                  <a:cubicBezTo>
                    <a:pt x="10172" y="2165"/>
                    <a:pt x="10067" y="2177"/>
                    <a:pt x="9963" y="2201"/>
                  </a:cubicBezTo>
                  <a:cubicBezTo>
                    <a:pt x="9889" y="1930"/>
                    <a:pt x="9700" y="1709"/>
                    <a:pt x="9454" y="1586"/>
                  </a:cubicBezTo>
                  <a:cubicBezTo>
                    <a:pt x="9331" y="1532"/>
                    <a:pt x="9202" y="1506"/>
                    <a:pt x="9073" y="1506"/>
                  </a:cubicBezTo>
                  <a:cubicBezTo>
                    <a:pt x="8944" y="1506"/>
                    <a:pt x="8815" y="1532"/>
                    <a:pt x="8692" y="1586"/>
                  </a:cubicBezTo>
                  <a:cubicBezTo>
                    <a:pt x="8700" y="1331"/>
                    <a:pt x="8593" y="1085"/>
                    <a:pt x="8397" y="930"/>
                  </a:cubicBezTo>
                  <a:cubicBezTo>
                    <a:pt x="8179" y="738"/>
                    <a:pt x="7902" y="632"/>
                    <a:pt x="7619" y="632"/>
                  </a:cubicBezTo>
                  <a:cubicBezTo>
                    <a:pt x="7550" y="632"/>
                    <a:pt x="7481" y="638"/>
                    <a:pt x="7413" y="651"/>
                  </a:cubicBezTo>
                  <a:cubicBezTo>
                    <a:pt x="6945" y="733"/>
                    <a:pt x="6585" y="1085"/>
                    <a:pt x="6224" y="1495"/>
                  </a:cubicBezTo>
                  <a:cubicBezTo>
                    <a:pt x="6134" y="1217"/>
                    <a:pt x="5912" y="913"/>
                    <a:pt x="5609" y="856"/>
                  </a:cubicBezTo>
                  <a:cubicBezTo>
                    <a:pt x="5521" y="838"/>
                    <a:pt x="5433" y="830"/>
                    <a:pt x="5346" y="830"/>
                  </a:cubicBezTo>
                  <a:cubicBezTo>
                    <a:pt x="4873" y="830"/>
                    <a:pt x="4420" y="1069"/>
                    <a:pt x="4067" y="1290"/>
                  </a:cubicBezTo>
                  <a:cubicBezTo>
                    <a:pt x="3641" y="1553"/>
                    <a:pt x="3239" y="1848"/>
                    <a:pt x="2854" y="2168"/>
                  </a:cubicBezTo>
                  <a:cubicBezTo>
                    <a:pt x="2862" y="1922"/>
                    <a:pt x="2797" y="1668"/>
                    <a:pt x="2665" y="1454"/>
                  </a:cubicBezTo>
                  <a:cubicBezTo>
                    <a:pt x="2305" y="799"/>
                    <a:pt x="1665" y="339"/>
                    <a:pt x="935" y="200"/>
                  </a:cubicBezTo>
                  <a:cubicBezTo>
                    <a:pt x="848" y="182"/>
                    <a:pt x="760" y="174"/>
                    <a:pt x="672" y="174"/>
                  </a:cubicBezTo>
                  <a:cubicBezTo>
                    <a:pt x="596" y="174"/>
                    <a:pt x="520" y="180"/>
                    <a:pt x="444" y="192"/>
                  </a:cubicBezTo>
                  <a:cubicBezTo>
                    <a:pt x="280" y="225"/>
                    <a:pt x="132" y="307"/>
                    <a:pt x="25" y="430"/>
                  </a:cubicBezTo>
                  <a:cubicBezTo>
                    <a:pt x="1" y="446"/>
                    <a:pt x="9" y="479"/>
                    <a:pt x="25" y="503"/>
                  </a:cubicBezTo>
                  <a:cubicBezTo>
                    <a:pt x="35" y="510"/>
                    <a:pt x="45" y="512"/>
                    <a:pt x="56" y="512"/>
                  </a:cubicBezTo>
                  <a:cubicBezTo>
                    <a:pt x="73" y="512"/>
                    <a:pt x="89" y="505"/>
                    <a:pt x="99" y="495"/>
                  </a:cubicBezTo>
                  <a:cubicBezTo>
                    <a:pt x="198" y="389"/>
                    <a:pt x="321" y="315"/>
                    <a:pt x="460" y="298"/>
                  </a:cubicBezTo>
                  <a:cubicBezTo>
                    <a:pt x="538" y="282"/>
                    <a:pt x="614" y="274"/>
                    <a:pt x="689" y="274"/>
                  </a:cubicBezTo>
                  <a:cubicBezTo>
                    <a:pt x="765" y="274"/>
                    <a:pt x="841" y="282"/>
                    <a:pt x="919" y="298"/>
                  </a:cubicBezTo>
                  <a:cubicBezTo>
                    <a:pt x="1616" y="430"/>
                    <a:pt x="2223" y="872"/>
                    <a:pt x="2575" y="1495"/>
                  </a:cubicBezTo>
                  <a:cubicBezTo>
                    <a:pt x="2731" y="1791"/>
                    <a:pt x="2788" y="2053"/>
                    <a:pt x="2731" y="2283"/>
                  </a:cubicBezTo>
                  <a:cubicBezTo>
                    <a:pt x="2731" y="2307"/>
                    <a:pt x="2739" y="2324"/>
                    <a:pt x="2756" y="2340"/>
                  </a:cubicBezTo>
                  <a:cubicBezTo>
                    <a:pt x="2762" y="2343"/>
                    <a:pt x="2771" y="2345"/>
                    <a:pt x="2780" y="2345"/>
                  </a:cubicBezTo>
                  <a:cubicBezTo>
                    <a:pt x="2792" y="2345"/>
                    <a:pt x="2807" y="2341"/>
                    <a:pt x="2821" y="2332"/>
                  </a:cubicBezTo>
                  <a:cubicBezTo>
                    <a:pt x="3223" y="1971"/>
                    <a:pt x="3658" y="1651"/>
                    <a:pt x="4125" y="1364"/>
                  </a:cubicBezTo>
                  <a:cubicBezTo>
                    <a:pt x="4465" y="1149"/>
                    <a:pt x="4893" y="922"/>
                    <a:pt x="5340" y="922"/>
                  </a:cubicBezTo>
                  <a:cubicBezTo>
                    <a:pt x="5421" y="922"/>
                    <a:pt x="5502" y="930"/>
                    <a:pt x="5584" y="946"/>
                  </a:cubicBezTo>
                  <a:cubicBezTo>
                    <a:pt x="5863" y="1004"/>
                    <a:pt x="6084" y="1323"/>
                    <a:pt x="6150" y="1602"/>
                  </a:cubicBezTo>
                  <a:cubicBezTo>
                    <a:pt x="6158" y="1627"/>
                    <a:pt x="6175" y="1635"/>
                    <a:pt x="6191" y="1643"/>
                  </a:cubicBezTo>
                  <a:cubicBezTo>
                    <a:pt x="6207" y="1643"/>
                    <a:pt x="6232" y="1643"/>
                    <a:pt x="6240" y="1627"/>
                  </a:cubicBezTo>
                  <a:cubicBezTo>
                    <a:pt x="6609" y="1208"/>
                    <a:pt x="6970" y="823"/>
                    <a:pt x="7429" y="741"/>
                  </a:cubicBezTo>
                  <a:cubicBezTo>
                    <a:pt x="7489" y="730"/>
                    <a:pt x="7550" y="725"/>
                    <a:pt x="7611" y="725"/>
                  </a:cubicBezTo>
                  <a:cubicBezTo>
                    <a:pt x="7873" y="725"/>
                    <a:pt x="8131" y="822"/>
                    <a:pt x="8331" y="995"/>
                  </a:cubicBezTo>
                  <a:cubicBezTo>
                    <a:pt x="8487" y="1135"/>
                    <a:pt x="8643" y="1389"/>
                    <a:pt x="8577" y="1643"/>
                  </a:cubicBezTo>
                  <a:cubicBezTo>
                    <a:pt x="8569" y="1668"/>
                    <a:pt x="8577" y="1684"/>
                    <a:pt x="8593" y="1700"/>
                  </a:cubicBezTo>
                  <a:cubicBezTo>
                    <a:pt x="8599" y="1706"/>
                    <a:pt x="8613" y="1712"/>
                    <a:pt x="8627" y="1712"/>
                  </a:cubicBezTo>
                  <a:cubicBezTo>
                    <a:pt x="8632" y="1712"/>
                    <a:pt x="8638" y="1711"/>
                    <a:pt x="8643" y="1709"/>
                  </a:cubicBezTo>
                  <a:cubicBezTo>
                    <a:pt x="8800" y="1639"/>
                    <a:pt x="8957" y="1604"/>
                    <a:pt x="9101" y="1604"/>
                  </a:cubicBezTo>
                  <a:cubicBezTo>
                    <a:pt x="9213" y="1604"/>
                    <a:pt x="9316" y="1625"/>
                    <a:pt x="9405" y="1668"/>
                  </a:cubicBezTo>
                  <a:cubicBezTo>
                    <a:pt x="9643" y="1791"/>
                    <a:pt x="9815" y="2004"/>
                    <a:pt x="9881" y="2266"/>
                  </a:cubicBezTo>
                  <a:cubicBezTo>
                    <a:pt x="9881" y="2274"/>
                    <a:pt x="9889" y="2291"/>
                    <a:pt x="9905" y="2299"/>
                  </a:cubicBezTo>
                  <a:cubicBezTo>
                    <a:pt x="9911" y="2299"/>
                    <a:pt x="9920" y="2303"/>
                    <a:pt x="9928" y="2303"/>
                  </a:cubicBezTo>
                  <a:cubicBezTo>
                    <a:pt x="9932" y="2303"/>
                    <a:pt x="9935" y="2302"/>
                    <a:pt x="9938" y="2299"/>
                  </a:cubicBezTo>
                  <a:cubicBezTo>
                    <a:pt x="10050" y="2267"/>
                    <a:pt x="10163" y="2252"/>
                    <a:pt x="10275" y="2252"/>
                  </a:cubicBezTo>
                  <a:cubicBezTo>
                    <a:pt x="10509" y="2252"/>
                    <a:pt x="10739" y="2319"/>
                    <a:pt x="10938" y="2447"/>
                  </a:cubicBezTo>
                  <a:cubicBezTo>
                    <a:pt x="10946" y="2455"/>
                    <a:pt x="10955" y="2455"/>
                    <a:pt x="10971" y="2463"/>
                  </a:cubicBezTo>
                  <a:lnTo>
                    <a:pt x="11004" y="2463"/>
                  </a:lnTo>
                  <a:cubicBezTo>
                    <a:pt x="11020" y="2447"/>
                    <a:pt x="11020" y="2414"/>
                    <a:pt x="11012" y="2397"/>
                  </a:cubicBezTo>
                  <a:cubicBezTo>
                    <a:pt x="10832" y="2119"/>
                    <a:pt x="10668" y="1832"/>
                    <a:pt x="10536" y="1528"/>
                  </a:cubicBezTo>
                  <a:cubicBezTo>
                    <a:pt x="10454" y="1372"/>
                    <a:pt x="10405" y="1208"/>
                    <a:pt x="10454" y="1069"/>
                  </a:cubicBezTo>
                  <a:cubicBezTo>
                    <a:pt x="10487" y="1004"/>
                    <a:pt x="10528" y="938"/>
                    <a:pt x="10586" y="889"/>
                  </a:cubicBezTo>
                  <a:cubicBezTo>
                    <a:pt x="10867" y="624"/>
                    <a:pt x="11233" y="485"/>
                    <a:pt x="11606" y="485"/>
                  </a:cubicBezTo>
                  <a:cubicBezTo>
                    <a:pt x="11787" y="485"/>
                    <a:pt x="11969" y="518"/>
                    <a:pt x="12143" y="585"/>
                  </a:cubicBezTo>
                  <a:cubicBezTo>
                    <a:pt x="12148" y="588"/>
                    <a:pt x="12153" y="589"/>
                    <a:pt x="12158" y="589"/>
                  </a:cubicBezTo>
                  <a:cubicBezTo>
                    <a:pt x="12169" y="589"/>
                    <a:pt x="12181" y="583"/>
                    <a:pt x="12193" y="577"/>
                  </a:cubicBezTo>
                  <a:cubicBezTo>
                    <a:pt x="12616" y="274"/>
                    <a:pt x="13123" y="104"/>
                    <a:pt x="13643" y="104"/>
                  </a:cubicBezTo>
                  <a:cubicBezTo>
                    <a:pt x="13728" y="104"/>
                    <a:pt x="13813" y="109"/>
                    <a:pt x="13898" y="118"/>
                  </a:cubicBezTo>
                  <a:cubicBezTo>
                    <a:pt x="14488" y="184"/>
                    <a:pt x="15038" y="471"/>
                    <a:pt x="15431" y="930"/>
                  </a:cubicBezTo>
                  <a:lnTo>
                    <a:pt x="15489" y="995"/>
                  </a:lnTo>
                  <a:cubicBezTo>
                    <a:pt x="15571" y="1094"/>
                    <a:pt x="15653" y="1184"/>
                    <a:pt x="15759" y="1258"/>
                  </a:cubicBezTo>
                  <a:lnTo>
                    <a:pt x="15784" y="1282"/>
                  </a:lnTo>
                  <a:cubicBezTo>
                    <a:pt x="16079" y="1504"/>
                    <a:pt x="16407" y="1684"/>
                    <a:pt x="16751" y="1815"/>
                  </a:cubicBezTo>
                  <a:cubicBezTo>
                    <a:pt x="16756" y="1817"/>
                    <a:pt x="16761" y="1818"/>
                    <a:pt x="16766" y="1818"/>
                  </a:cubicBezTo>
                  <a:cubicBezTo>
                    <a:pt x="16780" y="1818"/>
                    <a:pt x="16794" y="1811"/>
                    <a:pt x="16800" y="1799"/>
                  </a:cubicBezTo>
                  <a:cubicBezTo>
                    <a:pt x="16817" y="1782"/>
                    <a:pt x="16817" y="1766"/>
                    <a:pt x="16809" y="1741"/>
                  </a:cubicBezTo>
                  <a:cubicBezTo>
                    <a:pt x="16751" y="1577"/>
                    <a:pt x="16751" y="1405"/>
                    <a:pt x="16809" y="1241"/>
                  </a:cubicBezTo>
                  <a:cubicBezTo>
                    <a:pt x="16866" y="1094"/>
                    <a:pt x="16964" y="963"/>
                    <a:pt x="17079" y="856"/>
                  </a:cubicBezTo>
                  <a:cubicBezTo>
                    <a:pt x="17469" y="467"/>
                    <a:pt x="17998" y="247"/>
                    <a:pt x="18549" y="247"/>
                  </a:cubicBezTo>
                  <a:cubicBezTo>
                    <a:pt x="18579" y="247"/>
                    <a:pt x="18608" y="248"/>
                    <a:pt x="18637" y="249"/>
                  </a:cubicBezTo>
                  <a:cubicBezTo>
                    <a:pt x="18662" y="249"/>
                    <a:pt x="18686" y="225"/>
                    <a:pt x="18686" y="200"/>
                  </a:cubicBezTo>
                  <a:cubicBezTo>
                    <a:pt x="18686" y="175"/>
                    <a:pt x="18670" y="151"/>
                    <a:pt x="18637" y="151"/>
                  </a:cubicBezTo>
                  <a:cubicBezTo>
                    <a:pt x="18608" y="150"/>
                    <a:pt x="18578" y="149"/>
                    <a:pt x="18549" y="149"/>
                  </a:cubicBezTo>
                  <a:cubicBezTo>
                    <a:pt x="17973" y="149"/>
                    <a:pt x="17419" y="377"/>
                    <a:pt x="17005" y="782"/>
                  </a:cubicBezTo>
                  <a:cubicBezTo>
                    <a:pt x="16882" y="897"/>
                    <a:pt x="16776" y="1045"/>
                    <a:pt x="16710" y="1200"/>
                  </a:cubicBezTo>
                  <a:cubicBezTo>
                    <a:pt x="16661" y="1356"/>
                    <a:pt x="16653" y="1520"/>
                    <a:pt x="16686" y="1684"/>
                  </a:cubicBezTo>
                  <a:cubicBezTo>
                    <a:pt x="16382" y="1553"/>
                    <a:pt x="16104" y="1389"/>
                    <a:pt x="15849" y="1200"/>
                  </a:cubicBezTo>
                  <a:lnTo>
                    <a:pt x="15817" y="1176"/>
                  </a:lnTo>
                  <a:cubicBezTo>
                    <a:pt x="15726" y="1110"/>
                    <a:pt x="15644" y="1028"/>
                    <a:pt x="15571" y="930"/>
                  </a:cubicBezTo>
                  <a:lnTo>
                    <a:pt x="15513" y="856"/>
                  </a:lnTo>
                  <a:cubicBezTo>
                    <a:pt x="15103" y="389"/>
                    <a:pt x="14529" y="85"/>
                    <a:pt x="13906" y="11"/>
                  </a:cubicBezTo>
                  <a:cubicBezTo>
                    <a:pt x="13825" y="4"/>
                    <a:pt x="13744" y="0"/>
                    <a:pt x="13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2452868" y="4227225"/>
              <a:ext cx="69534" cy="273831"/>
            </a:xfrm>
            <a:custGeom>
              <a:rect b="b" l="l" r="r" t="t"/>
              <a:pathLst>
                <a:path extrusionOk="0" h="1717" w="436">
                  <a:moveTo>
                    <a:pt x="377" y="1"/>
                  </a:moveTo>
                  <a:cubicBezTo>
                    <a:pt x="364" y="1"/>
                    <a:pt x="349" y="7"/>
                    <a:pt x="337" y="19"/>
                  </a:cubicBezTo>
                  <a:cubicBezTo>
                    <a:pt x="124" y="240"/>
                    <a:pt x="1" y="536"/>
                    <a:pt x="17" y="847"/>
                  </a:cubicBezTo>
                  <a:cubicBezTo>
                    <a:pt x="17" y="1134"/>
                    <a:pt x="116" y="1396"/>
                    <a:pt x="263" y="1692"/>
                  </a:cubicBezTo>
                  <a:cubicBezTo>
                    <a:pt x="271" y="1708"/>
                    <a:pt x="288" y="1716"/>
                    <a:pt x="312" y="1716"/>
                  </a:cubicBezTo>
                  <a:lnTo>
                    <a:pt x="337" y="1716"/>
                  </a:lnTo>
                  <a:cubicBezTo>
                    <a:pt x="362" y="1700"/>
                    <a:pt x="370" y="1667"/>
                    <a:pt x="353" y="1642"/>
                  </a:cubicBezTo>
                  <a:cubicBezTo>
                    <a:pt x="214" y="1364"/>
                    <a:pt x="116" y="1118"/>
                    <a:pt x="116" y="847"/>
                  </a:cubicBezTo>
                  <a:cubicBezTo>
                    <a:pt x="107" y="568"/>
                    <a:pt x="214" y="290"/>
                    <a:pt x="411" y="93"/>
                  </a:cubicBezTo>
                  <a:cubicBezTo>
                    <a:pt x="435" y="68"/>
                    <a:pt x="435" y="35"/>
                    <a:pt x="411" y="19"/>
                  </a:cubicBezTo>
                  <a:cubicBezTo>
                    <a:pt x="403" y="7"/>
                    <a:pt x="390" y="1"/>
                    <a:pt x="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1711599" y="3450234"/>
              <a:ext cx="376698" cy="350383"/>
            </a:xfrm>
            <a:custGeom>
              <a:rect b="b" l="l" r="r" t="t"/>
              <a:pathLst>
                <a:path extrusionOk="0" h="2197" w="2362">
                  <a:moveTo>
                    <a:pt x="2198" y="1"/>
                  </a:moveTo>
                  <a:cubicBezTo>
                    <a:pt x="2099" y="1"/>
                    <a:pt x="1959" y="91"/>
                    <a:pt x="1878" y="136"/>
                  </a:cubicBezTo>
                  <a:cubicBezTo>
                    <a:pt x="1599" y="275"/>
                    <a:pt x="1336" y="439"/>
                    <a:pt x="1082" y="611"/>
                  </a:cubicBezTo>
                  <a:cubicBezTo>
                    <a:pt x="795" y="808"/>
                    <a:pt x="525" y="1029"/>
                    <a:pt x="279" y="1267"/>
                  </a:cubicBezTo>
                  <a:cubicBezTo>
                    <a:pt x="139" y="1398"/>
                    <a:pt x="0" y="1554"/>
                    <a:pt x="16" y="1743"/>
                  </a:cubicBezTo>
                  <a:cubicBezTo>
                    <a:pt x="25" y="1841"/>
                    <a:pt x="74" y="1931"/>
                    <a:pt x="148" y="2005"/>
                  </a:cubicBezTo>
                  <a:cubicBezTo>
                    <a:pt x="275" y="2125"/>
                    <a:pt x="440" y="2197"/>
                    <a:pt x="612" y="2197"/>
                  </a:cubicBezTo>
                  <a:cubicBezTo>
                    <a:pt x="651" y="2197"/>
                    <a:pt x="690" y="2193"/>
                    <a:pt x="730" y="2185"/>
                  </a:cubicBezTo>
                  <a:cubicBezTo>
                    <a:pt x="976" y="2144"/>
                    <a:pt x="1181" y="1964"/>
                    <a:pt x="1345" y="1775"/>
                  </a:cubicBezTo>
                  <a:cubicBezTo>
                    <a:pt x="1746" y="1341"/>
                    <a:pt x="2058" y="816"/>
                    <a:pt x="2255" y="259"/>
                  </a:cubicBezTo>
                  <a:cubicBezTo>
                    <a:pt x="2288" y="160"/>
                    <a:pt x="2361" y="45"/>
                    <a:pt x="2230" y="4"/>
                  </a:cubicBezTo>
                  <a:cubicBezTo>
                    <a:pt x="2220" y="2"/>
                    <a:pt x="2210" y="1"/>
                    <a:pt x="21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2086859" y="3356299"/>
              <a:ext cx="333478" cy="435547"/>
            </a:xfrm>
            <a:custGeom>
              <a:rect b="b" l="l" r="r" t="t"/>
              <a:pathLst>
                <a:path extrusionOk="0" h="2731" w="2091">
                  <a:moveTo>
                    <a:pt x="1937" y="0"/>
                  </a:moveTo>
                  <a:cubicBezTo>
                    <a:pt x="1816" y="0"/>
                    <a:pt x="1634" y="165"/>
                    <a:pt x="1550" y="233"/>
                  </a:cubicBezTo>
                  <a:cubicBezTo>
                    <a:pt x="1328" y="388"/>
                    <a:pt x="1123" y="552"/>
                    <a:pt x="935" y="741"/>
                  </a:cubicBezTo>
                  <a:cubicBezTo>
                    <a:pt x="722" y="954"/>
                    <a:pt x="525" y="1176"/>
                    <a:pt x="344" y="1421"/>
                  </a:cubicBezTo>
                  <a:cubicBezTo>
                    <a:pt x="221" y="1569"/>
                    <a:pt x="123" y="1741"/>
                    <a:pt x="66" y="1930"/>
                  </a:cubicBezTo>
                  <a:cubicBezTo>
                    <a:pt x="0" y="2118"/>
                    <a:pt x="25" y="2332"/>
                    <a:pt x="140" y="2496"/>
                  </a:cubicBezTo>
                  <a:cubicBezTo>
                    <a:pt x="252" y="2648"/>
                    <a:pt x="429" y="2731"/>
                    <a:pt x="610" y="2731"/>
                  </a:cubicBezTo>
                  <a:cubicBezTo>
                    <a:pt x="653" y="2731"/>
                    <a:pt x="696" y="2726"/>
                    <a:pt x="738" y="2717"/>
                  </a:cubicBezTo>
                  <a:cubicBezTo>
                    <a:pt x="968" y="2676"/>
                    <a:pt x="1164" y="2545"/>
                    <a:pt x="1304" y="2364"/>
                  </a:cubicBezTo>
                  <a:cubicBezTo>
                    <a:pt x="1443" y="2184"/>
                    <a:pt x="1558" y="1987"/>
                    <a:pt x="1640" y="1774"/>
                  </a:cubicBezTo>
                  <a:cubicBezTo>
                    <a:pt x="1747" y="1520"/>
                    <a:pt x="1837" y="1258"/>
                    <a:pt x="1910" y="987"/>
                  </a:cubicBezTo>
                  <a:cubicBezTo>
                    <a:pt x="1984" y="733"/>
                    <a:pt x="2091" y="388"/>
                    <a:pt x="2050" y="126"/>
                  </a:cubicBezTo>
                  <a:cubicBezTo>
                    <a:pt x="2035" y="34"/>
                    <a:pt x="1992" y="0"/>
                    <a:pt x="1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2322094" y="3537151"/>
              <a:ext cx="253896" cy="400142"/>
            </a:xfrm>
            <a:custGeom>
              <a:rect b="b" l="l" r="r" t="t"/>
              <a:pathLst>
                <a:path extrusionOk="0" h="2509" w="1592">
                  <a:moveTo>
                    <a:pt x="1583" y="1"/>
                  </a:moveTo>
                  <a:cubicBezTo>
                    <a:pt x="1329" y="99"/>
                    <a:pt x="1083" y="410"/>
                    <a:pt x="895" y="599"/>
                  </a:cubicBezTo>
                  <a:cubicBezTo>
                    <a:pt x="681" y="820"/>
                    <a:pt x="485" y="1058"/>
                    <a:pt x="304" y="1312"/>
                  </a:cubicBezTo>
                  <a:cubicBezTo>
                    <a:pt x="198" y="1452"/>
                    <a:pt x="116" y="1616"/>
                    <a:pt x="58" y="1780"/>
                  </a:cubicBezTo>
                  <a:cubicBezTo>
                    <a:pt x="1" y="1952"/>
                    <a:pt x="17" y="2132"/>
                    <a:pt x="108" y="2296"/>
                  </a:cubicBezTo>
                  <a:cubicBezTo>
                    <a:pt x="177" y="2429"/>
                    <a:pt x="319" y="2508"/>
                    <a:pt x="471" y="2508"/>
                  </a:cubicBezTo>
                  <a:cubicBezTo>
                    <a:pt x="497" y="2508"/>
                    <a:pt x="524" y="2506"/>
                    <a:pt x="550" y="2501"/>
                  </a:cubicBezTo>
                  <a:cubicBezTo>
                    <a:pt x="731" y="2452"/>
                    <a:pt x="845" y="2272"/>
                    <a:pt x="927" y="2099"/>
                  </a:cubicBezTo>
                  <a:cubicBezTo>
                    <a:pt x="1239" y="1468"/>
                    <a:pt x="1452" y="804"/>
                    <a:pt x="1583" y="115"/>
                  </a:cubicBezTo>
                  <a:cubicBezTo>
                    <a:pt x="1592" y="74"/>
                    <a:pt x="1592" y="33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2613466" y="3343541"/>
              <a:ext cx="358038" cy="430762"/>
            </a:xfrm>
            <a:custGeom>
              <a:rect b="b" l="l" r="r" t="t"/>
              <a:pathLst>
                <a:path extrusionOk="0" h="2701" w="2245">
                  <a:moveTo>
                    <a:pt x="153" y="0"/>
                  </a:moveTo>
                  <a:cubicBezTo>
                    <a:pt x="23" y="0"/>
                    <a:pt x="1" y="157"/>
                    <a:pt x="35" y="370"/>
                  </a:cubicBezTo>
                  <a:cubicBezTo>
                    <a:pt x="68" y="690"/>
                    <a:pt x="150" y="1001"/>
                    <a:pt x="265" y="1297"/>
                  </a:cubicBezTo>
                  <a:cubicBezTo>
                    <a:pt x="396" y="1624"/>
                    <a:pt x="576" y="1928"/>
                    <a:pt x="798" y="2207"/>
                  </a:cubicBezTo>
                  <a:cubicBezTo>
                    <a:pt x="937" y="2387"/>
                    <a:pt x="1109" y="2535"/>
                    <a:pt x="1314" y="2633"/>
                  </a:cubicBezTo>
                  <a:cubicBezTo>
                    <a:pt x="1401" y="2680"/>
                    <a:pt x="1491" y="2701"/>
                    <a:pt x="1578" y="2701"/>
                  </a:cubicBezTo>
                  <a:cubicBezTo>
                    <a:pt x="1934" y="2701"/>
                    <a:pt x="2244" y="2349"/>
                    <a:pt x="2126" y="1961"/>
                  </a:cubicBezTo>
                  <a:cubicBezTo>
                    <a:pt x="2077" y="1747"/>
                    <a:pt x="1970" y="1551"/>
                    <a:pt x="1831" y="1387"/>
                  </a:cubicBezTo>
                  <a:cubicBezTo>
                    <a:pt x="1429" y="878"/>
                    <a:pt x="937" y="436"/>
                    <a:pt x="379" y="91"/>
                  </a:cubicBezTo>
                  <a:cubicBezTo>
                    <a:pt x="282" y="28"/>
                    <a:pt x="208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2821270" y="3342265"/>
              <a:ext cx="418961" cy="344642"/>
            </a:xfrm>
            <a:custGeom>
              <a:rect b="b" l="l" r="r" t="t"/>
              <a:pathLst>
                <a:path extrusionOk="0" h="2161" w="2627">
                  <a:moveTo>
                    <a:pt x="297" y="1"/>
                  </a:moveTo>
                  <a:cubicBezTo>
                    <a:pt x="0" y="1"/>
                    <a:pt x="282" y="404"/>
                    <a:pt x="356" y="542"/>
                  </a:cubicBezTo>
                  <a:cubicBezTo>
                    <a:pt x="634" y="1034"/>
                    <a:pt x="1003" y="1485"/>
                    <a:pt x="1446" y="1846"/>
                  </a:cubicBezTo>
                  <a:cubicBezTo>
                    <a:pt x="1610" y="2010"/>
                    <a:pt x="1823" y="2116"/>
                    <a:pt x="2045" y="2157"/>
                  </a:cubicBezTo>
                  <a:cubicBezTo>
                    <a:pt x="2063" y="2159"/>
                    <a:pt x="2081" y="2160"/>
                    <a:pt x="2100" y="2160"/>
                  </a:cubicBezTo>
                  <a:cubicBezTo>
                    <a:pt x="2313" y="2160"/>
                    <a:pt x="2532" y="2032"/>
                    <a:pt x="2577" y="1821"/>
                  </a:cubicBezTo>
                  <a:cubicBezTo>
                    <a:pt x="2627" y="1583"/>
                    <a:pt x="2422" y="1362"/>
                    <a:pt x="2225" y="1206"/>
                  </a:cubicBezTo>
                  <a:cubicBezTo>
                    <a:pt x="1864" y="903"/>
                    <a:pt x="1479" y="616"/>
                    <a:pt x="1085" y="353"/>
                  </a:cubicBezTo>
                  <a:cubicBezTo>
                    <a:pt x="864" y="206"/>
                    <a:pt x="577" y="9"/>
                    <a:pt x="306" y="1"/>
                  </a:cubicBezTo>
                  <a:cubicBezTo>
                    <a:pt x="303" y="1"/>
                    <a:pt x="300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2490825" y="4143816"/>
              <a:ext cx="225030" cy="287547"/>
            </a:xfrm>
            <a:custGeom>
              <a:rect b="b" l="l" r="r" t="t"/>
              <a:pathLst>
                <a:path extrusionOk="0" h="1803" w="1411">
                  <a:moveTo>
                    <a:pt x="214" y="1"/>
                  </a:moveTo>
                  <a:cubicBezTo>
                    <a:pt x="1" y="1"/>
                    <a:pt x="263" y="1083"/>
                    <a:pt x="320" y="1214"/>
                  </a:cubicBezTo>
                  <a:cubicBezTo>
                    <a:pt x="435" y="1493"/>
                    <a:pt x="648" y="1764"/>
                    <a:pt x="943" y="1796"/>
                  </a:cubicBezTo>
                  <a:cubicBezTo>
                    <a:pt x="965" y="1801"/>
                    <a:pt x="986" y="1803"/>
                    <a:pt x="1008" y="1803"/>
                  </a:cubicBezTo>
                  <a:cubicBezTo>
                    <a:pt x="1071" y="1803"/>
                    <a:pt x="1135" y="1786"/>
                    <a:pt x="1189" y="1755"/>
                  </a:cubicBezTo>
                  <a:cubicBezTo>
                    <a:pt x="1337" y="1657"/>
                    <a:pt x="1411" y="1477"/>
                    <a:pt x="1378" y="1305"/>
                  </a:cubicBezTo>
                  <a:cubicBezTo>
                    <a:pt x="1345" y="1141"/>
                    <a:pt x="1263" y="985"/>
                    <a:pt x="1157" y="854"/>
                  </a:cubicBezTo>
                  <a:cubicBezTo>
                    <a:pt x="919" y="526"/>
                    <a:pt x="624" y="255"/>
                    <a:pt x="288" y="34"/>
                  </a:cubicBezTo>
                  <a:cubicBezTo>
                    <a:pt x="271" y="17"/>
                    <a:pt x="247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3549940" y="3578775"/>
              <a:ext cx="414654" cy="206530"/>
            </a:xfrm>
            <a:custGeom>
              <a:rect b="b" l="l" r="r" t="t"/>
              <a:pathLst>
                <a:path extrusionOk="0" h="1295" w="2600">
                  <a:moveTo>
                    <a:pt x="1877" y="0"/>
                  </a:moveTo>
                  <a:cubicBezTo>
                    <a:pt x="1655" y="0"/>
                    <a:pt x="1428" y="74"/>
                    <a:pt x="1222" y="158"/>
                  </a:cubicBezTo>
                  <a:cubicBezTo>
                    <a:pt x="862" y="305"/>
                    <a:pt x="517" y="486"/>
                    <a:pt x="181" y="691"/>
                  </a:cubicBezTo>
                  <a:cubicBezTo>
                    <a:pt x="124" y="715"/>
                    <a:pt x="75" y="764"/>
                    <a:pt x="50" y="822"/>
                  </a:cubicBezTo>
                  <a:cubicBezTo>
                    <a:pt x="1" y="1010"/>
                    <a:pt x="952" y="1232"/>
                    <a:pt x="1108" y="1256"/>
                  </a:cubicBezTo>
                  <a:cubicBezTo>
                    <a:pt x="1231" y="1282"/>
                    <a:pt x="1356" y="1295"/>
                    <a:pt x="1483" y="1295"/>
                  </a:cubicBezTo>
                  <a:cubicBezTo>
                    <a:pt x="1684" y="1295"/>
                    <a:pt x="1887" y="1261"/>
                    <a:pt x="2083" y="1191"/>
                  </a:cubicBezTo>
                  <a:cubicBezTo>
                    <a:pt x="2338" y="1092"/>
                    <a:pt x="2583" y="887"/>
                    <a:pt x="2592" y="609"/>
                  </a:cubicBezTo>
                  <a:cubicBezTo>
                    <a:pt x="2600" y="330"/>
                    <a:pt x="2346" y="76"/>
                    <a:pt x="2059" y="18"/>
                  </a:cubicBezTo>
                  <a:cubicBezTo>
                    <a:pt x="1999" y="6"/>
                    <a:pt x="1938" y="0"/>
                    <a:pt x="1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2956351" y="3862970"/>
              <a:ext cx="80858" cy="50875"/>
            </a:xfrm>
            <a:custGeom>
              <a:rect b="b" l="l" r="r" t="t"/>
              <a:pathLst>
                <a:path extrusionOk="0" h="319" w="507">
                  <a:moveTo>
                    <a:pt x="431" y="0"/>
                  </a:moveTo>
                  <a:cubicBezTo>
                    <a:pt x="419" y="0"/>
                    <a:pt x="406" y="5"/>
                    <a:pt x="394" y="15"/>
                  </a:cubicBezTo>
                  <a:cubicBezTo>
                    <a:pt x="287" y="106"/>
                    <a:pt x="173" y="171"/>
                    <a:pt x="41" y="220"/>
                  </a:cubicBezTo>
                  <a:cubicBezTo>
                    <a:pt x="17" y="229"/>
                    <a:pt x="0" y="261"/>
                    <a:pt x="9" y="286"/>
                  </a:cubicBezTo>
                  <a:cubicBezTo>
                    <a:pt x="17" y="302"/>
                    <a:pt x="33" y="319"/>
                    <a:pt x="58" y="319"/>
                  </a:cubicBezTo>
                  <a:lnTo>
                    <a:pt x="74" y="319"/>
                  </a:lnTo>
                  <a:cubicBezTo>
                    <a:pt x="214" y="270"/>
                    <a:pt x="345" y="188"/>
                    <a:pt x="468" y="97"/>
                  </a:cubicBezTo>
                  <a:cubicBezTo>
                    <a:pt x="506" y="59"/>
                    <a:pt x="474" y="0"/>
                    <a:pt x="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2979954" y="3911931"/>
              <a:ext cx="102069" cy="64750"/>
            </a:xfrm>
            <a:custGeom>
              <a:rect b="b" l="l" r="r" t="t"/>
              <a:pathLst>
                <a:path extrusionOk="0" h="406" w="640">
                  <a:moveTo>
                    <a:pt x="579" y="0"/>
                  </a:moveTo>
                  <a:cubicBezTo>
                    <a:pt x="564" y="0"/>
                    <a:pt x="550" y="7"/>
                    <a:pt x="541" y="20"/>
                  </a:cubicBezTo>
                  <a:cubicBezTo>
                    <a:pt x="418" y="168"/>
                    <a:pt x="254" y="266"/>
                    <a:pt x="66" y="299"/>
                  </a:cubicBezTo>
                  <a:cubicBezTo>
                    <a:pt x="0" y="307"/>
                    <a:pt x="8" y="405"/>
                    <a:pt x="74" y="405"/>
                  </a:cubicBezTo>
                  <a:lnTo>
                    <a:pt x="90" y="397"/>
                  </a:lnTo>
                  <a:cubicBezTo>
                    <a:pt x="295" y="364"/>
                    <a:pt x="484" y="250"/>
                    <a:pt x="623" y="86"/>
                  </a:cubicBezTo>
                  <a:cubicBezTo>
                    <a:pt x="640" y="61"/>
                    <a:pt x="631" y="28"/>
                    <a:pt x="615" y="12"/>
                  </a:cubicBezTo>
                  <a:cubicBezTo>
                    <a:pt x="604" y="4"/>
                    <a:pt x="591" y="0"/>
                    <a:pt x="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2940721" y="3833945"/>
              <a:ext cx="61082" cy="43379"/>
            </a:xfrm>
            <a:custGeom>
              <a:rect b="b" l="l" r="r" t="t"/>
              <a:pathLst>
                <a:path extrusionOk="0" h="272" w="383">
                  <a:moveTo>
                    <a:pt x="307" y="1"/>
                  </a:moveTo>
                  <a:cubicBezTo>
                    <a:pt x="295" y="1"/>
                    <a:pt x="282" y="6"/>
                    <a:pt x="271" y="17"/>
                  </a:cubicBezTo>
                  <a:cubicBezTo>
                    <a:pt x="205" y="91"/>
                    <a:pt x="123" y="140"/>
                    <a:pt x="33" y="173"/>
                  </a:cubicBezTo>
                  <a:cubicBezTo>
                    <a:pt x="8" y="181"/>
                    <a:pt x="0" y="214"/>
                    <a:pt x="8" y="238"/>
                  </a:cubicBezTo>
                  <a:cubicBezTo>
                    <a:pt x="16" y="263"/>
                    <a:pt x="33" y="271"/>
                    <a:pt x="57" y="271"/>
                  </a:cubicBezTo>
                  <a:lnTo>
                    <a:pt x="74" y="271"/>
                  </a:lnTo>
                  <a:cubicBezTo>
                    <a:pt x="172" y="230"/>
                    <a:pt x="271" y="173"/>
                    <a:pt x="344" y="91"/>
                  </a:cubicBezTo>
                  <a:cubicBezTo>
                    <a:pt x="382" y="53"/>
                    <a:pt x="347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3289826" y="3782751"/>
              <a:ext cx="112276" cy="89310"/>
            </a:xfrm>
            <a:custGeom>
              <a:rect b="b" l="l" r="r" t="t"/>
              <a:pathLst>
                <a:path extrusionOk="0" h="560" w="704">
                  <a:moveTo>
                    <a:pt x="630" y="1"/>
                  </a:moveTo>
                  <a:cubicBezTo>
                    <a:pt x="617" y="1"/>
                    <a:pt x="603" y="6"/>
                    <a:pt x="591" y="18"/>
                  </a:cubicBezTo>
                  <a:cubicBezTo>
                    <a:pt x="435" y="199"/>
                    <a:pt x="254" y="355"/>
                    <a:pt x="49" y="469"/>
                  </a:cubicBezTo>
                  <a:cubicBezTo>
                    <a:pt x="0" y="494"/>
                    <a:pt x="17" y="559"/>
                    <a:pt x="74" y="559"/>
                  </a:cubicBezTo>
                  <a:lnTo>
                    <a:pt x="90" y="559"/>
                  </a:lnTo>
                  <a:cubicBezTo>
                    <a:pt x="312" y="436"/>
                    <a:pt x="509" y="281"/>
                    <a:pt x="673" y="84"/>
                  </a:cubicBezTo>
                  <a:cubicBezTo>
                    <a:pt x="703" y="47"/>
                    <a:pt x="669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3253145" y="3794074"/>
              <a:ext cx="61560" cy="42741"/>
            </a:xfrm>
            <a:custGeom>
              <a:rect b="b" l="l" r="r" t="t"/>
              <a:pathLst>
                <a:path extrusionOk="0" h="268" w="386">
                  <a:moveTo>
                    <a:pt x="330" y="1"/>
                  </a:moveTo>
                  <a:cubicBezTo>
                    <a:pt x="316" y="1"/>
                    <a:pt x="304" y="5"/>
                    <a:pt x="296" y="13"/>
                  </a:cubicBezTo>
                  <a:cubicBezTo>
                    <a:pt x="222" y="87"/>
                    <a:pt x="140" y="136"/>
                    <a:pt x="50" y="169"/>
                  </a:cubicBezTo>
                  <a:cubicBezTo>
                    <a:pt x="17" y="177"/>
                    <a:pt x="1" y="202"/>
                    <a:pt x="9" y="234"/>
                  </a:cubicBezTo>
                  <a:cubicBezTo>
                    <a:pt x="17" y="251"/>
                    <a:pt x="42" y="267"/>
                    <a:pt x="58" y="267"/>
                  </a:cubicBezTo>
                  <a:lnTo>
                    <a:pt x="74" y="267"/>
                  </a:lnTo>
                  <a:cubicBezTo>
                    <a:pt x="181" y="234"/>
                    <a:pt x="288" y="177"/>
                    <a:pt x="370" y="87"/>
                  </a:cubicBezTo>
                  <a:cubicBezTo>
                    <a:pt x="386" y="70"/>
                    <a:pt x="386" y="38"/>
                    <a:pt x="370" y="13"/>
                  </a:cubicBezTo>
                  <a:cubicBezTo>
                    <a:pt x="357" y="5"/>
                    <a:pt x="343" y="1"/>
                    <a:pt x="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3220452" y="4127709"/>
              <a:ext cx="123120" cy="83090"/>
            </a:xfrm>
            <a:custGeom>
              <a:rect b="b" l="l" r="r" t="t"/>
              <a:pathLst>
                <a:path extrusionOk="0" h="521" w="772">
                  <a:moveTo>
                    <a:pt x="717" y="0"/>
                  </a:moveTo>
                  <a:cubicBezTo>
                    <a:pt x="703" y="0"/>
                    <a:pt x="687" y="6"/>
                    <a:pt x="673" y="20"/>
                  </a:cubicBezTo>
                  <a:cubicBezTo>
                    <a:pt x="509" y="217"/>
                    <a:pt x="288" y="356"/>
                    <a:pt x="42" y="422"/>
                  </a:cubicBezTo>
                  <a:cubicBezTo>
                    <a:pt x="17" y="430"/>
                    <a:pt x="1" y="454"/>
                    <a:pt x="9" y="487"/>
                  </a:cubicBezTo>
                  <a:cubicBezTo>
                    <a:pt x="17" y="504"/>
                    <a:pt x="33" y="520"/>
                    <a:pt x="58" y="520"/>
                  </a:cubicBezTo>
                  <a:lnTo>
                    <a:pt x="74" y="520"/>
                  </a:lnTo>
                  <a:cubicBezTo>
                    <a:pt x="337" y="446"/>
                    <a:pt x="575" y="299"/>
                    <a:pt x="755" y="85"/>
                  </a:cubicBezTo>
                  <a:cubicBezTo>
                    <a:pt x="771" y="61"/>
                    <a:pt x="771" y="28"/>
                    <a:pt x="747" y="12"/>
                  </a:cubicBezTo>
                  <a:cubicBezTo>
                    <a:pt x="739" y="4"/>
                    <a:pt x="729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3276749" y="4184484"/>
              <a:ext cx="60922" cy="41944"/>
            </a:xfrm>
            <a:custGeom>
              <a:rect b="b" l="l" r="r" t="t"/>
              <a:pathLst>
                <a:path extrusionOk="0" h="263" w="382">
                  <a:moveTo>
                    <a:pt x="310" y="1"/>
                  </a:moveTo>
                  <a:cubicBezTo>
                    <a:pt x="295" y="1"/>
                    <a:pt x="280" y="8"/>
                    <a:pt x="271" y="25"/>
                  </a:cubicBezTo>
                  <a:cubicBezTo>
                    <a:pt x="213" y="98"/>
                    <a:pt x="131" y="148"/>
                    <a:pt x="41" y="156"/>
                  </a:cubicBezTo>
                  <a:cubicBezTo>
                    <a:pt x="17" y="164"/>
                    <a:pt x="0" y="189"/>
                    <a:pt x="0" y="213"/>
                  </a:cubicBezTo>
                  <a:cubicBezTo>
                    <a:pt x="0" y="238"/>
                    <a:pt x="25" y="262"/>
                    <a:pt x="49" y="262"/>
                  </a:cubicBezTo>
                  <a:lnTo>
                    <a:pt x="58" y="262"/>
                  </a:lnTo>
                  <a:cubicBezTo>
                    <a:pt x="172" y="246"/>
                    <a:pt x="287" y="180"/>
                    <a:pt x="353" y="82"/>
                  </a:cubicBezTo>
                  <a:cubicBezTo>
                    <a:pt x="382" y="41"/>
                    <a:pt x="345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3614051" y="4017348"/>
              <a:ext cx="117858" cy="105737"/>
            </a:xfrm>
            <a:custGeom>
              <a:rect b="b" l="l" r="r" t="t"/>
              <a:pathLst>
                <a:path extrusionOk="0" h="663" w="739">
                  <a:moveTo>
                    <a:pt x="684" y="0"/>
                  </a:moveTo>
                  <a:cubicBezTo>
                    <a:pt x="665" y="0"/>
                    <a:pt x="646" y="14"/>
                    <a:pt x="640" y="31"/>
                  </a:cubicBezTo>
                  <a:cubicBezTo>
                    <a:pt x="525" y="286"/>
                    <a:pt x="312" y="482"/>
                    <a:pt x="42" y="564"/>
                  </a:cubicBezTo>
                  <a:cubicBezTo>
                    <a:pt x="17" y="572"/>
                    <a:pt x="1" y="597"/>
                    <a:pt x="9" y="630"/>
                  </a:cubicBezTo>
                  <a:cubicBezTo>
                    <a:pt x="17" y="646"/>
                    <a:pt x="33" y="663"/>
                    <a:pt x="58" y="663"/>
                  </a:cubicBezTo>
                  <a:lnTo>
                    <a:pt x="74" y="663"/>
                  </a:lnTo>
                  <a:cubicBezTo>
                    <a:pt x="369" y="572"/>
                    <a:pt x="615" y="359"/>
                    <a:pt x="730" y="72"/>
                  </a:cubicBezTo>
                  <a:cubicBezTo>
                    <a:pt x="738" y="48"/>
                    <a:pt x="730" y="15"/>
                    <a:pt x="706" y="7"/>
                  </a:cubicBezTo>
                  <a:cubicBezTo>
                    <a:pt x="699" y="2"/>
                    <a:pt x="691" y="0"/>
                    <a:pt x="6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3667637" y="4071731"/>
              <a:ext cx="79263" cy="64431"/>
            </a:xfrm>
            <a:custGeom>
              <a:rect b="b" l="l" r="r" t="t"/>
              <a:pathLst>
                <a:path extrusionOk="0" h="404" w="497">
                  <a:moveTo>
                    <a:pt x="426" y="1"/>
                  </a:moveTo>
                  <a:cubicBezTo>
                    <a:pt x="409" y="1"/>
                    <a:pt x="391" y="8"/>
                    <a:pt x="378" y="27"/>
                  </a:cubicBezTo>
                  <a:cubicBezTo>
                    <a:pt x="304" y="158"/>
                    <a:pt x="181" y="256"/>
                    <a:pt x="42" y="305"/>
                  </a:cubicBezTo>
                  <a:cubicBezTo>
                    <a:pt x="17" y="313"/>
                    <a:pt x="1" y="346"/>
                    <a:pt x="9" y="371"/>
                  </a:cubicBezTo>
                  <a:cubicBezTo>
                    <a:pt x="17" y="387"/>
                    <a:pt x="33" y="404"/>
                    <a:pt x="58" y="404"/>
                  </a:cubicBezTo>
                  <a:lnTo>
                    <a:pt x="74" y="404"/>
                  </a:lnTo>
                  <a:cubicBezTo>
                    <a:pt x="238" y="346"/>
                    <a:pt x="378" y="231"/>
                    <a:pt x="468" y="76"/>
                  </a:cubicBezTo>
                  <a:cubicBezTo>
                    <a:pt x="496" y="36"/>
                    <a:pt x="463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2691293" y="4052274"/>
              <a:ext cx="88672" cy="64431"/>
            </a:xfrm>
            <a:custGeom>
              <a:rect b="b" l="l" r="r" t="t"/>
              <a:pathLst>
                <a:path extrusionOk="0" h="404" w="556">
                  <a:moveTo>
                    <a:pt x="501" y="1"/>
                  </a:moveTo>
                  <a:cubicBezTo>
                    <a:pt x="485" y="1"/>
                    <a:pt x="468" y="10"/>
                    <a:pt x="457" y="26"/>
                  </a:cubicBezTo>
                  <a:cubicBezTo>
                    <a:pt x="367" y="165"/>
                    <a:pt x="228" y="263"/>
                    <a:pt x="64" y="296"/>
                  </a:cubicBezTo>
                  <a:cubicBezTo>
                    <a:pt x="0" y="304"/>
                    <a:pt x="6" y="403"/>
                    <a:pt x="72" y="403"/>
                  </a:cubicBezTo>
                  <a:cubicBezTo>
                    <a:pt x="75" y="403"/>
                    <a:pt x="77" y="403"/>
                    <a:pt x="80" y="403"/>
                  </a:cubicBezTo>
                  <a:lnTo>
                    <a:pt x="88" y="394"/>
                  </a:lnTo>
                  <a:cubicBezTo>
                    <a:pt x="277" y="353"/>
                    <a:pt x="441" y="239"/>
                    <a:pt x="539" y="75"/>
                  </a:cubicBezTo>
                  <a:cubicBezTo>
                    <a:pt x="556" y="58"/>
                    <a:pt x="547" y="26"/>
                    <a:pt x="523" y="9"/>
                  </a:cubicBezTo>
                  <a:cubicBezTo>
                    <a:pt x="517" y="3"/>
                    <a:pt x="509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3880864" y="3829001"/>
              <a:ext cx="88991" cy="86280"/>
            </a:xfrm>
            <a:custGeom>
              <a:rect b="b" l="l" r="r" t="t"/>
              <a:pathLst>
                <a:path extrusionOk="0" h="541" w="558">
                  <a:moveTo>
                    <a:pt x="74" y="0"/>
                  </a:moveTo>
                  <a:cubicBezTo>
                    <a:pt x="29" y="0"/>
                    <a:pt x="1" y="69"/>
                    <a:pt x="49" y="97"/>
                  </a:cubicBezTo>
                  <a:cubicBezTo>
                    <a:pt x="222" y="196"/>
                    <a:pt x="361" y="335"/>
                    <a:pt x="459" y="507"/>
                  </a:cubicBezTo>
                  <a:cubicBezTo>
                    <a:pt x="467" y="524"/>
                    <a:pt x="484" y="540"/>
                    <a:pt x="500" y="540"/>
                  </a:cubicBezTo>
                  <a:cubicBezTo>
                    <a:pt x="508" y="540"/>
                    <a:pt x="517" y="532"/>
                    <a:pt x="525" y="532"/>
                  </a:cubicBezTo>
                  <a:cubicBezTo>
                    <a:pt x="549" y="515"/>
                    <a:pt x="558" y="483"/>
                    <a:pt x="549" y="458"/>
                  </a:cubicBezTo>
                  <a:cubicBezTo>
                    <a:pt x="443" y="269"/>
                    <a:pt x="287" y="114"/>
                    <a:pt x="99" y="7"/>
                  </a:cubicBez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4146240" y="3674464"/>
              <a:ext cx="59009" cy="137474"/>
            </a:xfrm>
            <a:custGeom>
              <a:rect b="b" l="l" r="r" t="t"/>
              <a:pathLst>
                <a:path extrusionOk="0" h="862" w="370">
                  <a:moveTo>
                    <a:pt x="312" y="0"/>
                  </a:moveTo>
                  <a:cubicBezTo>
                    <a:pt x="287" y="0"/>
                    <a:pt x="263" y="25"/>
                    <a:pt x="263" y="50"/>
                  </a:cubicBezTo>
                  <a:cubicBezTo>
                    <a:pt x="263" y="312"/>
                    <a:pt x="181" y="574"/>
                    <a:pt x="17" y="779"/>
                  </a:cubicBezTo>
                  <a:cubicBezTo>
                    <a:pt x="1" y="804"/>
                    <a:pt x="9" y="829"/>
                    <a:pt x="25" y="853"/>
                  </a:cubicBezTo>
                  <a:cubicBezTo>
                    <a:pt x="33" y="853"/>
                    <a:pt x="50" y="861"/>
                    <a:pt x="58" y="861"/>
                  </a:cubicBezTo>
                  <a:cubicBezTo>
                    <a:pt x="74" y="861"/>
                    <a:pt x="91" y="853"/>
                    <a:pt x="99" y="845"/>
                  </a:cubicBezTo>
                  <a:cubicBezTo>
                    <a:pt x="271" y="615"/>
                    <a:pt x="369" y="337"/>
                    <a:pt x="369" y="50"/>
                  </a:cubicBezTo>
                  <a:cubicBezTo>
                    <a:pt x="369" y="25"/>
                    <a:pt x="34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4294079" y="3429661"/>
              <a:ext cx="35405" cy="157409"/>
            </a:xfrm>
            <a:custGeom>
              <a:rect b="b" l="l" r="r" t="t"/>
              <a:pathLst>
                <a:path extrusionOk="0" h="987" w="222">
                  <a:moveTo>
                    <a:pt x="58" y="0"/>
                  </a:moveTo>
                  <a:cubicBezTo>
                    <a:pt x="52" y="0"/>
                    <a:pt x="47" y="1"/>
                    <a:pt x="41" y="2"/>
                  </a:cubicBezTo>
                  <a:cubicBezTo>
                    <a:pt x="16" y="10"/>
                    <a:pt x="0" y="35"/>
                    <a:pt x="8" y="60"/>
                  </a:cubicBezTo>
                  <a:cubicBezTo>
                    <a:pt x="82" y="347"/>
                    <a:pt x="115" y="642"/>
                    <a:pt x="115" y="937"/>
                  </a:cubicBezTo>
                  <a:cubicBezTo>
                    <a:pt x="107" y="961"/>
                    <a:pt x="131" y="986"/>
                    <a:pt x="164" y="986"/>
                  </a:cubicBezTo>
                  <a:cubicBezTo>
                    <a:pt x="189" y="986"/>
                    <a:pt x="205" y="961"/>
                    <a:pt x="213" y="937"/>
                  </a:cubicBezTo>
                  <a:cubicBezTo>
                    <a:pt x="221" y="634"/>
                    <a:pt x="180" y="330"/>
                    <a:pt x="107" y="35"/>
                  </a:cubicBezTo>
                  <a:cubicBezTo>
                    <a:pt x="100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3922648" y="3189004"/>
              <a:ext cx="77349" cy="50237"/>
            </a:xfrm>
            <a:custGeom>
              <a:rect b="b" l="l" r="r" t="t"/>
              <a:pathLst>
                <a:path extrusionOk="0" h="315" w="485">
                  <a:moveTo>
                    <a:pt x="424" y="0"/>
                  </a:moveTo>
                  <a:cubicBezTo>
                    <a:pt x="419" y="0"/>
                    <a:pt x="415" y="1"/>
                    <a:pt x="410" y="3"/>
                  </a:cubicBezTo>
                  <a:cubicBezTo>
                    <a:pt x="263" y="44"/>
                    <a:pt x="132" y="126"/>
                    <a:pt x="25" y="224"/>
                  </a:cubicBezTo>
                  <a:cubicBezTo>
                    <a:pt x="1" y="240"/>
                    <a:pt x="1" y="273"/>
                    <a:pt x="25" y="298"/>
                  </a:cubicBezTo>
                  <a:cubicBezTo>
                    <a:pt x="33" y="306"/>
                    <a:pt x="42" y="314"/>
                    <a:pt x="58" y="314"/>
                  </a:cubicBezTo>
                  <a:cubicBezTo>
                    <a:pt x="74" y="314"/>
                    <a:pt x="82" y="306"/>
                    <a:pt x="91" y="298"/>
                  </a:cubicBezTo>
                  <a:cubicBezTo>
                    <a:pt x="189" y="208"/>
                    <a:pt x="312" y="142"/>
                    <a:pt x="443" y="101"/>
                  </a:cubicBezTo>
                  <a:cubicBezTo>
                    <a:pt x="468" y="93"/>
                    <a:pt x="484" y="60"/>
                    <a:pt x="476" y="35"/>
                  </a:cubicBezTo>
                  <a:cubicBezTo>
                    <a:pt x="469" y="15"/>
                    <a:pt x="446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1325814" y="4088636"/>
              <a:ext cx="65547" cy="73681"/>
            </a:xfrm>
            <a:custGeom>
              <a:rect b="b" l="l" r="r" t="t"/>
              <a:pathLst>
                <a:path extrusionOk="0" h="462" w="411">
                  <a:moveTo>
                    <a:pt x="62" y="1"/>
                  </a:moveTo>
                  <a:cubicBezTo>
                    <a:pt x="58" y="1"/>
                    <a:pt x="54" y="1"/>
                    <a:pt x="50" y="3"/>
                  </a:cubicBezTo>
                  <a:cubicBezTo>
                    <a:pt x="25" y="3"/>
                    <a:pt x="0" y="27"/>
                    <a:pt x="0" y="52"/>
                  </a:cubicBezTo>
                  <a:cubicBezTo>
                    <a:pt x="17" y="248"/>
                    <a:pt x="148" y="412"/>
                    <a:pt x="336" y="462"/>
                  </a:cubicBezTo>
                  <a:lnTo>
                    <a:pt x="353" y="462"/>
                  </a:lnTo>
                  <a:cubicBezTo>
                    <a:pt x="377" y="462"/>
                    <a:pt x="394" y="445"/>
                    <a:pt x="402" y="421"/>
                  </a:cubicBezTo>
                  <a:cubicBezTo>
                    <a:pt x="410" y="396"/>
                    <a:pt x="394" y="371"/>
                    <a:pt x="361" y="363"/>
                  </a:cubicBezTo>
                  <a:cubicBezTo>
                    <a:pt x="222" y="322"/>
                    <a:pt x="115" y="199"/>
                    <a:pt x="107" y="52"/>
                  </a:cubicBezTo>
                  <a:cubicBezTo>
                    <a:pt x="107" y="23"/>
                    <a:pt x="88" y="1"/>
                    <a:pt x="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1599325" y="4322913"/>
              <a:ext cx="135879" cy="60444"/>
            </a:xfrm>
            <a:custGeom>
              <a:rect b="b" l="l" r="r" t="t"/>
              <a:pathLst>
                <a:path extrusionOk="0" h="379" w="852">
                  <a:moveTo>
                    <a:pt x="67" y="0"/>
                  </a:moveTo>
                  <a:cubicBezTo>
                    <a:pt x="30" y="0"/>
                    <a:pt x="1" y="46"/>
                    <a:pt x="32" y="83"/>
                  </a:cubicBezTo>
                  <a:cubicBezTo>
                    <a:pt x="220" y="272"/>
                    <a:pt x="474" y="378"/>
                    <a:pt x="737" y="378"/>
                  </a:cubicBezTo>
                  <a:lnTo>
                    <a:pt x="794" y="378"/>
                  </a:lnTo>
                  <a:cubicBezTo>
                    <a:pt x="827" y="378"/>
                    <a:pt x="852" y="354"/>
                    <a:pt x="843" y="321"/>
                  </a:cubicBezTo>
                  <a:cubicBezTo>
                    <a:pt x="843" y="300"/>
                    <a:pt x="825" y="278"/>
                    <a:pt x="804" y="278"/>
                  </a:cubicBezTo>
                  <a:cubicBezTo>
                    <a:pt x="801" y="278"/>
                    <a:pt x="797" y="279"/>
                    <a:pt x="794" y="280"/>
                  </a:cubicBezTo>
                  <a:cubicBezTo>
                    <a:pt x="784" y="280"/>
                    <a:pt x="773" y="280"/>
                    <a:pt x="762" y="280"/>
                  </a:cubicBezTo>
                  <a:cubicBezTo>
                    <a:pt x="519" y="280"/>
                    <a:pt x="278" y="190"/>
                    <a:pt x="105" y="18"/>
                  </a:cubicBezTo>
                  <a:cubicBezTo>
                    <a:pt x="93" y="5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1970757" y="3890879"/>
              <a:ext cx="147521" cy="67461"/>
            </a:xfrm>
            <a:custGeom>
              <a:rect b="b" l="l" r="r" t="t"/>
              <a:pathLst>
                <a:path extrusionOk="0" h="423" w="925">
                  <a:moveTo>
                    <a:pt x="81" y="1"/>
                  </a:moveTo>
                  <a:cubicBezTo>
                    <a:pt x="39" y="1"/>
                    <a:pt x="0" y="55"/>
                    <a:pt x="39" y="95"/>
                  </a:cubicBezTo>
                  <a:cubicBezTo>
                    <a:pt x="269" y="300"/>
                    <a:pt x="564" y="414"/>
                    <a:pt x="868" y="423"/>
                  </a:cubicBezTo>
                  <a:cubicBezTo>
                    <a:pt x="900" y="423"/>
                    <a:pt x="925" y="398"/>
                    <a:pt x="925" y="365"/>
                  </a:cubicBezTo>
                  <a:cubicBezTo>
                    <a:pt x="917" y="341"/>
                    <a:pt x="900" y="316"/>
                    <a:pt x="868" y="316"/>
                  </a:cubicBezTo>
                  <a:cubicBezTo>
                    <a:pt x="589" y="316"/>
                    <a:pt x="318" y="209"/>
                    <a:pt x="113" y="13"/>
                  </a:cubicBezTo>
                  <a:cubicBezTo>
                    <a:pt x="103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2038377" y="3880513"/>
              <a:ext cx="64271" cy="32056"/>
            </a:xfrm>
            <a:custGeom>
              <a:rect b="b" l="l" r="r" t="t"/>
              <a:pathLst>
                <a:path extrusionOk="0" h="201" w="403">
                  <a:moveTo>
                    <a:pt x="56" y="1"/>
                  </a:moveTo>
                  <a:cubicBezTo>
                    <a:pt x="36" y="1"/>
                    <a:pt x="15" y="12"/>
                    <a:pt x="9" y="37"/>
                  </a:cubicBezTo>
                  <a:cubicBezTo>
                    <a:pt x="1" y="61"/>
                    <a:pt x="9" y="94"/>
                    <a:pt x="42" y="102"/>
                  </a:cubicBezTo>
                  <a:cubicBezTo>
                    <a:pt x="132" y="135"/>
                    <a:pt x="222" y="168"/>
                    <a:pt x="329" y="201"/>
                  </a:cubicBezTo>
                  <a:lnTo>
                    <a:pt x="345" y="201"/>
                  </a:lnTo>
                  <a:cubicBezTo>
                    <a:pt x="362" y="201"/>
                    <a:pt x="386" y="184"/>
                    <a:pt x="394" y="160"/>
                  </a:cubicBezTo>
                  <a:cubicBezTo>
                    <a:pt x="403" y="135"/>
                    <a:pt x="386" y="102"/>
                    <a:pt x="353" y="102"/>
                  </a:cubicBezTo>
                  <a:cubicBezTo>
                    <a:pt x="263" y="69"/>
                    <a:pt x="165" y="37"/>
                    <a:pt x="75" y="4"/>
                  </a:cubicBezTo>
                  <a:cubicBezTo>
                    <a:pt x="69" y="2"/>
                    <a:pt x="62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1963420" y="3961210"/>
              <a:ext cx="86918" cy="45453"/>
            </a:xfrm>
            <a:custGeom>
              <a:rect b="b" l="l" r="r" t="t"/>
              <a:pathLst>
                <a:path extrusionOk="0" h="285" w="545">
                  <a:moveTo>
                    <a:pt x="75" y="0"/>
                  </a:moveTo>
                  <a:cubicBezTo>
                    <a:pt x="31" y="0"/>
                    <a:pt x="0" y="64"/>
                    <a:pt x="53" y="96"/>
                  </a:cubicBezTo>
                  <a:cubicBezTo>
                    <a:pt x="176" y="187"/>
                    <a:pt x="323" y="252"/>
                    <a:pt x="479" y="285"/>
                  </a:cubicBezTo>
                  <a:lnTo>
                    <a:pt x="487" y="285"/>
                  </a:lnTo>
                  <a:cubicBezTo>
                    <a:pt x="512" y="285"/>
                    <a:pt x="536" y="269"/>
                    <a:pt x="536" y="252"/>
                  </a:cubicBezTo>
                  <a:cubicBezTo>
                    <a:pt x="545" y="219"/>
                    <a:pt x="528" y="195"/>
                    <a:pt x="504" y="187"/>
                  </a:cubicBezTo>
                  <a:cubicBezTo>
                    <a:pt x="356" y="154"/>
                    <a:pt x="225" y="96"/>
                    <a:pt x="110" y="14"/>
                  </a:cubicBezTo>
                  <a:cubicBezTo>
                    <a:pt x="98" y="4"/>
                    <a:pt x="86" y="0"/>
                    <a:pt x="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1595178" y="3900129"/>
              <a:ext cx="68099" cy="56935"/>
            </a:xfrm>
            <a:custGeom>
              <a:rect b="b" l="l" r="r" t="t"/>
              <a:pathLst>
                <a:path extrusionOk="0" h="357" w="427">
                  <a:moveTo>
                    <a:pt x="61" y="1"/>
                  </a:moveTo>
                  <a:cubicBezTo>
                    <a:pt x="54" y="1"/>
                    <a:pt x="47" y="2"/>
                    <a:pt x="41" y="4"/>
                  </a:cubicBezTo>
                  <a:cubicBezTo>
                    <a:pt x="17" y="20"/>
                    <a:pt x="0" y="45"/>
                    <a:pt x="17" y="78"/>
                  </a:cubicBezTo>
                  <a:cubicBezTo>
                    <a:pt x="90" y="209"/>
                    <a:pt x="213" y="315"/>
                    <a:pt x="361" y="356"/>
                  </a:cubicBezTo>
                  <a:lnTo>
                    <a:pt x="369" y="356"/>
                  </a:lnTo>
                  <a:cubicBezTo>
                    <a:pt x="394" y="356"/>
                    <a:pt x="410" y="340"/>
                    <a:pt x="418" y="324"/>
                  </a:cubicBezTo>
                  <a:cubicBezTo>
                    <a:pt x="427" y="291"/>
                    <a:pt x="410" y="266"/>
                    <a:pt x="386" y="258"/>
                  </a:cubicBezTo>
                  <a:cubicBezTo>
                    <a:pt x="263" y="225"/>
                    <a:pt x="164" y="135"/>
                    <a:pt x="107" y="28"/>
                  </a:cubicBezTo>
                  <a:cubicBezTo>
                    <a:pt x="101" y="10"/>
                    <a:pt x="81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2259418" y="4080821"/>
              <a:ext cx="84685" cy="52789"/>
            </a:xfrm>
            <a:custGeom>
              <a:rect b="b" l="l" r="r" t="t"/>
              <a:pathLst>
                <a:path extrusionOk="0" h="331" w="531">
                  <a:moveTo>
                    <a:pt x="57" y="0"/>
                  </a:moveTo>
                  <a:cubicBezTo>
                    <a:pt x="43" y="0"/>
                    <a:pt x="29" y="6"/>
                    <a:pt x="17" y="19"/>
                  </a:cubicBezTo>
                  <a:cubicBezTo>
                    <a:pt x="0" y="35"/>
                    <a:pt x="0" y="68"/>
                    <a:pt x="17" y="84"/>
                  </a:cubicBezTo>
                  <a:cubicBezTo>
                    <a:pt x="132" y="207"/>
                    <a:pt x="287" y="297"/>
                    <a:pt x="451" y="330"/>
                  </a:cubicBezTo>
                  <a:lnTo>
                    <a:pt x="460" y="330"/>
                  </a:lnTo>
                  <a:cubicBezTo>
                    <a:pt x="462" y="331"/>
                    <a:pt x="464" y="331"/>
                    <a:pt x="467" y="331"/>
                  </a:cubicBezTo>
                  <a:cubicBezTo>
                    <a:pt x="526" y="331"/>
                    <a:pt x="531" y="232"/>
                    <a:pt x="468" y="224"/>
                  </a:cubicBezTo>
                  <a:cubicBezTo>
                    <a:pt x="320" y="199"/>
                    <a:pt x="189" y="125"/>
                    <a:pt x="91" y="19"/>
                  </a:cubicBezTo>
                  <a:cubicBezTo>
                    <a:pt x="82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2248892" y="4128984"/>
              <a:ext cx="65547" cy="42582"/>
            </a:xfrm>
            <a:custGeom>
              <a:rect b="b" l="l" r="r" t="t"/>
              <a:pathLst>
                <a:path extrusionOk="0" h="267" w="411">
                  <a:moveTo>
                    <a:pt x="61" y="0"/>
                  </a:moveTo>
                  <a:cubicBezTo>
                    <a:pt x="49" y="0"/>
                    <a:pt x="36" y="5"/>
                    <a:pt x="25" y="12"/>
                  </a:cubicBezTo>
                  <a:cubicBezTo>
                    <a:pt x="1" y="28"/>
                    <a:pt x="1" y="61"/>
                    <a:pt x="17" y="86"/>
                  </a:cubicBezTo>
                  <a:cubicBezTo>
                    <a:pt x="99" y="184"/>
                    <a:pt x="222" y="250"/>
                    <a:pt x="362" y="266"/>
                  </a:cubicBezTo>
                  <a:cubicBezTo>
                    <a:pt x="386" y="266"/>
                    <a:pt x="411" y="241"/>
                    <a:pt x="411" y="217"/>
                  </a:cubicBezTo>
                  <a:cubicBezTo>
                    <a:pt x="411" y="184"/>
                    <a:pt x="394" y="159"/>
                    <a:pt x="362" y="159"/>
                  </a:cubicBezTo>
                  <a:cubicBezTo>
                    <a:pt x="263" y="151"/>
                    <a:pt x="165" y="102"/>
                    <a:pt x="99" y="20"/>
                  </a:cubicBezTo>
                  <a:cubicBezTo>
                    <a:pt x="90" y="7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2324805" y="3961529"/>
              <a:ext cx="64112" cy="38595"/>
            </a:xfrm>
            <a:custGeom>
              <a:rect b="b" l="l" r="r" t="t"/>
              <a:pathLst>
                <a:path extrusionOk="0" h="242" w="402">
                  <a:moveTo>
                    <a:pt x="59" y="0"/>
                  </a:moveTo>
                  <a:cubicBezTo>
                    <a:pt x="45" y="0"/>
                    <a:pt x="33" y="4"/>
                    <a:pt x="25" y="12"/>
                  </a:cubicBezTo>
                  <a:cubicBezTo>
                    <a:pt x="0" y="37"/>
                    <a:pt x="0" y="70"/>
                    <a:pt x="25" y="86"/>
                  </a:cubicBezTo>
                  <a:cubicBezTo>
                    <a:pt x="107" y="168"/>
                    <a:pt x="214" y="226"/>
                    <a:pt x="328" y="242"/>
                  </a:cubicBezTo>
                  <a:lnTo>
                    <a:pt x="328" y="234"/>
                  </a:lnTo>
                  <a:cubicBezTo>
                    <a:pt x="331" y="234"/>
                    <a:pt x="334" y="234"/>
                    <a:pt x="336" y="234"/>
                  </a:cubicBezTo>
                  <a:cubicBezTo>
                    <a:pt x="402" y="234"/>
                    <a:pt x="400" y="135"/>
                    <a:pt x="336" y="135"/>
                  </a:cubicBezTo>
                  <a:cubicBezTo>
                    <a:pt x="246" y="119"/>
                    <a:pt x="156" y="78"/>
                    <a:pt x="99" y="12"/>
                  </a:cubicBezTo>
                  <a:cubicBezTo>
                    <a:pt x="86" y="4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2229276" y="4011447"/>
              <a:ext cx="289620" cy="489611"/>
            </a:xfrm>
            <a:custGeom>
              <a:rect b="b" l="l" r="r" t="t"/>
              <a:pathLst>
                <a:path extrusionOk="0" h="3070" w="1816">
                  <a:moveTo>
                    <a:pt x="1745" y="1"/>
                  </a:moveTo>
                  <a:cubicBezTo>
                    <a:pt x="1727" y="1"/>
                    <a:pt x="1709" y="11"/>
                    <a:pt x="1698" y="36"/>
                  </a:cubicBezTo>
                  <a:cubicBezTo>
                    <a:pt x="1509" y="372"/>
                    <a:pt x="1337" y="724"/>
                    <a:pt x="1190" y="1085"/>
                  </a:cubicBezTo>
                  <a:cubicBezTo>
                    <a:pt x="878" y="1766"/>
                    <a:pt x="567" y="2471"/>
                    <a:pt x="25" y="2979"/>
                  </a:cubicBezTo>
                  <a:cubicBezTo>
                    <a:pt x="1" y="2995"/>
                    <a:pt x="1" y="3028"/>
                    <a:pt x="25" y="3053"/>
                  </a:cubicBezTo>
                  <a:cubicBezTo>
                    <a:pt x="34" y="3061"/>
                    <a:pt x="42" y="3069"/>
                    <a:pt x="58" y="3069"/>
                  </a:cubicBezTo>
                  <a:cubicBezTo>
                    <a:pt x="66" y="3069"/>
                    <a:pt x="75" y="3061"/>
                    <a:pt x="83" y="3053"/>
                  </a:cubicBezTo>
                  <a:cubicBezTo>
                    <a:pt x="649" y="2536"/>
                    <a:pt x="968" y="1823"/>
                    <a:pt x="1272" y="1126"/>
                  </a:cubicBezTo>
                  <a:cubicBezTo>
                    <a:pt x="1436" y="782"/>
                    <a:pt x="1591" y="413"/>
                    <a:pt x="1788" y="85"/>
                  </a:cubicBezTo>
                  <a:cubicBezTo>
                    <a:pt x="1816" y="41"/>
                    <a:pt x="1781" y="1"/>
                    <a:pt x="17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1514002" y="3647352"/>
              <a:ext cx="486581" cy="552926"/>
            </a:xfrm>
            <a:custGeom>
              <a:rect b="b" l="l" r="r" t="t"/>
              <a:pathLst>
                <a:path extrusionOk="0" h="3467" w="3051">
                  <a:moveTo>
                    <a:pt x="2971" y="0"/>
                  </a:moveTo>
                  <a:cubicBezTo>
                    <a:pt x="2954" y="0"/>
                    <a:pt x="2938" y="9"/>
                    <a:pt x="2928" y="31"/>
                  </a:cubicBezTo>
                  <a:cubicBezTo>
                    <a:pt x="2420" y="785"/>
                    <a:pt x="1846" y="1490"/>
                    <a:pt x="1206" y="2146"/>
                  </a:cubicBezTo>
                  <a:lnTo>
                    <a:pt x="1165" y="2187"/>
                  </a:lnTo>
                  <a:cubicBezTo>
                    <a:pt x="1050" y="2286"/>
                    <a:pt x="952" y="2384"/>
                    <a:pt x="862" y="2499"/>
                  </a:cubicBezTo>
                  <a:cubicBezTo>
                    <a:pt x="813" y="2565"/>
                    <a:pt x="772" y="2630"/>
                    <a:pt x="731" y="2688"/>
                  </a:cubicBezTo>
                  <a:cubicBezTo>
                    <a:pt x="657" y="2802"/>
                    <a:pt x="575" y="2909"/>
                    <a:pt x="477" y="3007"/>
                  </a:cubicBezTo>
                  <a:cubicBezTo>
                    <a:pt x="419" y="3056"/>
                    <a:pt x="362" y="3106"/>
                    <a:pt x="296" y="3147"/>
                  </a:cubicBezTo>
                  <a:cubicBezTo>
                    <a:pt x="198" y="3212"/>
                    <a:pt x="99" y="3286"/>
                    <a:pt x="26" y="3384"/>
                  </a:cubicBezTo>
                  <a:cubicBezTo>
                    <a:pt x="1" y="3417"/>
                    <a:pt x="26" y="3466"/>
                    <a:pt x="67" y="3466"/>
                  </a:cubicBezTo>
                  <a:cubicBezTo>
                    <a:pt x="83" y="3466"/>
                    <a:pt x="99" y="3458"/>
                    <a:pt x="108" y="3450"/>
                  </a:cubicBezTo>
                  <a:cubicBezTo>
                    <a:pt x="181" y="3360"/>
                    <a:pt x="263" y="3286"/>
                    <a:pt x="362" y="3229"/>
                  </a:cubicBezTo>
                  <a:cubicBezTo>
                    <a:pt x="427" y="3188"/>
                    <a:pt x="493" y="3138"/>
                    <a:pt x="550" y="3081"/>
                  </a:cubicBezTo>
                  <a:cubicBezTo>
                    <a:pt x="649" y="2983"/>
                    <a:pt x="739" y="2868"/>
                    <a:pt x="813" y="2745"/>
                  </a:cubicBezTo>
                  <a:cubicBezTo>
                    <a:pt x="854" y="2688"/>
                    <a:pt x="895" y="2622"/>
                    <a:pt x="944" y="2565"/>
                  </a:cubicBezTo>
                  <a:cubicBezTo>
                    <a:pt x="1034" y="2458"/>
                    <a:pt x="1124" y="2351"/>
                    <a:pt x="1231" y="2253"/>
                  </a:cubicBezTo>
                  <a:lnTo>
                    <a:pt x="1272" y="2212"/>
                  </a:lnTo>
                  <a:cubicBezTo>
                    <a:pt x="1920" y="1564"/>
                    <a:pt x="2502" y="851"/>
                    <a:pt x="3010" y="88"/>
                  </a:cubicBezTo>
                  <a:cubicBezTo>
                    <a:pt x="3050" y="48"/>
                    <a:pt x="3010" y="0"/>
                    <a:pt x="2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1886710" y="3649266"/>
              <a:ext cx="493120" cy="714482"/>
            </a:xfrm>
            <a:custGeom>
              <a:rect b="b" l="l" r="r" t="t"/>
              <a:pathLst>
                <a:path extrusionOk="0" h="4480" w="3092">
                  <a:moveTo>
                    <a:pt x="3037" y="1"/>
                  </a:moveTo>
                  <a:cubicBezTo>
                    <a:pt x="3015" y="1"/>
                    <a:pt x="2992" y="15"/>
                    <a:pt x="2985" y="35"/>
                  </a:cubicBezTo>
                  <a:cubicBezTo>
                    <a:pt x="2821" y="609"/>
                    <a:pt x="2452" y="1110"/>
                    <a:pt x="2100" y="1585"/>
                  </a:cubicBezTo>
                  <a:cubicBezTo>
                    <a:pt x="1870" y="1864"/>
                    <a:pt x="1665" y="2159"/>
                    <a:pt x="1485" y="2471"/>
                  </a:cubicBezTo>
                  <a:cubicBezTo>
                    <a:pt x="1419" y="2577"/>
                    <a:pt x="1362" y="2684"/>
                    <a:pt x="1313" y="2790"/>
                  </a:cubicBezTo>
                  <a:cubicBezTo>
                    <a:pt x="1206" y="2995"/>
                    <a:pt x="1091" y="3192"/>
                    <a:pt x="960" y="3381"/>
                  </a:cubicBezTo>
                  <a:cubicBezTo>
                    <a:pt x="845" y="3528"/>
                    <a:pt x="730" y="3668"/>
                    <a:pt x="599" y="3791"/>
                  </a:cubicBezTo>
                  <a:lnTo>
                    <a:pt x="17" y="4389"/>
                  </a:lnTo>
                  <a:cubicBezTo>
                    <a:pt x="1" y="4414"/>
                    <a:pt x="1" y="4447"/>
                    <a:pt x="17" y="4463"/>
                  </a:cubicBezTo>
                  <a:cubicBezTo>
                    <a:pt x="25" y="4471"/>
                    <a:pt x="42" y="4479"/>
                    <a:pt x="58" y="4479"/>
                  </a:cubicBezTo>
                  <a:cubicBezTo>
                    <a:pt x="66" y="4479"/>
                    <a:pt x="83" y="4479"/>
                    <a:pt x="99" y="4463"/>
                  </a:cubicBezTo>
                  <a:lnTo>
                    <a:pt x="673" y="3864"/>
                  </a:lnTo>
                  <a:cubicBezTo>
                    <a:pt x="804" y="3733"/>
                    <a:pt x="935" y="3594"/>
                    <a:pt x="1050" y="3446"/>
                  </a:cubicBezTo>
                  <a:cubicBezTo>
                    <a:pt x="1181" y="3249"/>
                    <a:pt x="1304" y="3044"/>
                    <a:pt x="1403" y="2840"/>
                  </a:cubicBezTo>
                  <a:cubicBezTo>
                    <a:pt x="1460" y="2725"/>
                    <a:pt x="1517" y="2626"/>
                    <a:pt x="1575" y="2520"/>
                  </a:cubicBezTo>
                  <a:cubicBezTo>
                    <a:pt x="1755" y="2216"/>
                    <a:pt x="1960" y="1921"/>
                    <a:pt x="2182" y="1642"/>
                  </a:cubicBezTo>
                  <a:cubicBezTo>
                    <a:pt x="2542" y="1159"/>
                    <a:pt x="2920" y="659"/>
                    <a:pt x="3083" y="68"/>
                  </a:cubicBezTo>
                  <a:cubicBezTo>
                    <a:pt x="3092" y="44"/>
                    <a:pt x="3075" y="11"/>
                    <a:pt x="3051" y="3"/>
                  </a:cubicBezTo>
                  <a:cubicBezTo>
                    <a:pt x="3046" y="1"/>
                    <a:pt x="3042" y="1"/>
                    <a:pt x="3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347982" y="3753726"/>
              <a:ext cx="116582" cy="89629"/>
            </a:xfrm>
            <a:custGeom>
              <a:rect b="b" l="l" r="r" t="t"/>
              <a:pathLst>
                <a:path extrusionOk="0" h="562" w="731">
                  <a:moveTo>
                    <a:pt x="676" y="0"/>
                  </a:moveTo>
                  <a:cubicBezTo>
                    <a:pt x="664" y="0"/>
                    <a:pt x="651" y="4"/>
                    <a:pt x="640" y="12"/>
                  </a:cubicBezTo>
                  <a:lnTo>
                    <a:pt x="99" y="430"/>
                  </a:lnTo>
                  <a:cubicBezTo>
                    <a:pt x="83" y="430"/>
                    <a:pt x="66" y="430"/>
                    <a:pt x="58" y="446"/>
                  </a:cubicBezTo>
                  <a:lnTo>
                    <a:pt x="33" y="479"/>
                  </a:lnTo>
                  <a:cubicBezTo>
                    <a:pt x="1" y="512"/>
                    <a:pt x="25" y="561"/>
                    <a:pt x="66" y="561"/>
                  </a:cubicBezTo>
                  <a:cubicBezTo>
                    <a:pt x="83" y="561"/>
                    <a:pt x="91" y="561"/>
                    <a:pt x="99" y="553"/>
                  </a:cubicBezTo>
                  <a:lnTo>
                    <a:pt x="706" y="94"/>
                  </a:lnTo>
                  <a:cubicBezTo>
                    <a:pt x="730" y="77"/>
                    <a:pt x="730" y="45"/>
                    <a:pt x="714" y="20"/>
                  </a:cubicBezTo>
                  <a:cubicBezTo>
                    <a:pt x="705" y="6"/>
                    <a:pt x="691" y="0"/>
                    <a:pt x="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3042630" y="3633637"/>
              <a:ext cx="677482" cy="584982"/>
            </a:xfrm>
            <a:custGeom>
              <a:rect b="b" l="l" r="r" t="t"/>
              <a:pathLst>
                <a:path extrusionOk="0" h="3668" w="4248">
                  <a:moveTo>
                    <a:pt x="57" y="0"/>
                  </a:moveTo>
                  <a:cubicBezTo>
                    <a:pt x="44" y="0"/>
                    <a:pt x="29" y="6"/>
                    <a:pt x="17" y="19"/>
                  </a:cubicBezTo>
                  <a:cubicBezTo>
                    <a:pt x="1" y="35"/>
                    <a:pt x="1" y="68"/>
                    <a:pt x="17" y="84"/>
                  </a:cubicBezTo>
                  <a:lnTo>
                    <a:pt x="902" y="962"/>
                  </a:lnTo>
                  <a:cubicBezTo>
                    <a:pt x="1452" y="1494"/>
                    <a:pt x="2018" y="2052"/>
                    <a:pt x="2616" y="2552"/>
                  </a:cubicBezTo>
                  <a:cubicBezTo>
                    <a:pt x="2772" y="2700"/>
                    <a:pt x="2944" y="2815"/>
                    <a:pt x="3133" y="2921"/>
                  </a:cubicBezTo>
                  <a:cubicBezTo>
                    <a:pt x="3206" y="2954"/>
                    <a:pt x="3280" y="2987"/>
                    <a:pt x="3354" y="3011"/>
                  </a:cubicBezTo>
                  <a:cubicBezTo>
                    <a:pt x="3428" y="3044"/>
                    <a:pt x="3502" y="3069"/>
                    <a:pt x="3575" y="3101"/>
                  </a:cubicBezTo>
                  <a:cubicBezTo>
                    <a:pt x="3813" y="3224"/>
                    <a:pt x="4010" y="3405"/>
                    <a:pt x="4149" y="3634"/>
                  </a:cubicBezTo>
                  <a:cubicBezTo>
                    <a:pt x="4157" y="3651"/>
                    <a:pt x="4174" y="3659"/>
                    <a:pt x="4190" y="3667"/>
                  </a:cubicBezTo>
                  <a:cubicBezTo>
                    <a:pt x="4198" y="3667"/>
                    <a:pt x="4207" y="3659"/>
                    <a:pt x="4215" y="3659"/>
                  </a:cubicBezTo>
                  <a:cubicBezTo>
                    <a:pt x="4239" y="3643"/>
                    <a:pt x="4248" y="3610"/>
                    <a:pt x="4231" y="3585"/>
                  </a:cubicBezTo>
                  <a:cubicBezTo>
                    <a:pt x="4092" y="3339"/>
                    <a:pt x="3879" y="3142"/>
                    <a:pt x="3616" y="3011"/>
                  </a:cubicBezTo>
                  <a:cubicBezTo>
                    <a:pt x="3543" y="2978"/>
                    <a:pt x="3469" y="2946"/>
                    <a:pt x="3395" y="2921"/>
                  </a:cubicBezTo>
                  <a:cubicBezTo>
                    <a:pt x="3321" y="2888"/>
                    <a:pt x="3247" y="2864"/>
                    <a:pt x="3182" y="2823"/>
                  </a:cubicBezTo>
                  <a:cubicBezTo>
                    <a:pt x="3001" y="2733"/>
                    <a:pt x="2829" y="2610"/>
                    <a:pt x="2682" y="2478"/>
                  </a:cubicBezTo>
                  <a:cubicBezTo>
                    <a:pt x="2083" y="1978"/>
                    <a:pt x="1526" y="1421"/>
                    <a:pt x="976" y="888"/>
                  </a:cubicBezTo>
                  <a:lnTo>
                    <a:pt x="91" y="19"/>
                  </a:lnTo>
                  <a:cubicBezTo>
                    <a:pt x="83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2724943" y="3774618"/>
              <a:ext cx="609383" cy="607469"/>
            </a:xfrm>
            <a:custGeom>
              <a:rect b="b" l="l" r="r" t="t"/>
              <a:pathLst>
                <a:path extrusionOk="0" h="3809" w="3821">
                  <a:moveTo>
                    <a:pt x="61" y="1"/>
                  </a:moveTo>
                  <a:cubicBezTo>
                    <a:pt x="49" y="1"/>
                    <a:pt x="36" y="5"/>
                    <a:pt x="25" y="12"/>
                  </a:cubicBezTo>
                  <a:cubicBezTo>
                    <a:pt x="8" y="28"/>
                    <a:pt x="0" y="61"/>
                    <a:pt x="17" y="86"/>
                  </a:cubicBezTo>
                  <a:lnTo>
                    <a:pt x="1943" y="2414"/>
                  </a:lnTo>
                  <a:cubicBezTo>
                    <a:pt x="2165" y="2693"/>
                    <a:pt x="2403" y="2955"/>
                    <a:pt x="2665" y="3193"/>
                  </a:cubicBezTo>
                  <a:cubicBezTo>
                    <a:pt x="2976" y="3464"/>
                    <a:pt x="3345" y="3677"/>
                    <a:pt x="3747" y="3808"/>
                  </a:cubicBezTo>
                  <a:lnTo>
                    <a:pt x="3764" y="3808"/>
                  </a:lnTo>
                  <a:cubicBezTo>
                    <a:pt x="3788" y="3808"/>
                    <a:pt x="3805" y="3792"/>
                    <a:pt x="3813" y="3775"/>
                  </a:cubicBezTo>
                  <a:cubicBezTo>
                    <a:pt x="3821" y="3742"/>
                    <a:pt x="3813" y="3718"/>
                    <a:pt x="3780" y="3710"/>
                  </a:cubicBezTo>
                  <a:cubicBezTo>
                    <a:pt x="3395" y="3579"/>
                    <a:pt x="3042" y="3374"/>
                    <a:pt x="2730" y="3111"/>
                  </a:cubicBezTo>
                  <a:cubicBezTo>
                    <a:pt x="2476" y="2882"/>
                    <a:pt x="2239" y="2619"/>
                    <a:pt x="2025" y="2349"/>
                  </a:cubicBezTo>
                  <a:lnTo>
                    <a:pt x="99" y="20"/>
                  </a:lnTo>
                  <a:cubicBezTo>
                    <a:pt x="90" y="7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2455580" y="3839208"/>
              <a:ext cx="514012" cy="670943"/>
            </a:xfrm>
            <a:custGeom>
              <a:rect b="b" l="l" r="r" t="t"/>
              <a:pathLst>
                <a:path extrusionOk="0" h="4207" w="3223">
                  <a:moveTo>
                    <a:pt x="177" y="0"/>
                  </a:moveTo>
                  <a:cubicBezTo>
                    <a:pt x="160" y="0"/>
                    <a:pt x="145" y="9"/>
                    <a:pt x="140" y="25"/>
                  </a:cubicBezTo>
                  <a:cubicBezTo>
                    <a:pt x="25" y="230"/>
                    <a:pt x="0" y="476"/>
                    <a:pt x="66" y="697"/>
                  </a:cubicBezTo>
                  <a:cubicBezTo>
                    <a:pt x="140" y="911"/>
                    <a:pt x="246" y="1116"/>
                    <a:pt x="386" y="1288"/>
                  </a:cubicBezTo>
                  <a:cubicBezTo>
                    <a:pt x="615" y="1575"/>
                    <a:pt x="869" y="1837"/>
                    <a:pt x="1132" y="2091"/>
                  </a:cubicBezTo>
                  <a:cubicBezTo>
                    <a:pt x="1394" y="2337"/>
                    <a:pt x="1640" y="2600"/>
                    <a:pt x="1870" y="2878"/>
                  </a:cubicBezTo>
                  <a:lnTo>
                    <a:pt x="1968" y="3010"/>
                  </a:lnTo>
                  <a:cubicBezTo>
                    <a:pt x="2304" y="3452"/>
                    <a:pt x="2681" y="3944"/>
                    <a:pt x="3140" y="4207"/>
                  </a:cubicBezTo>
                  <a:lnTo>
                    <a:pt x="3165" y="4207"/>
                  </a:lnTo>
                  <a:cubicBezTo>
                    <a:pt x="3190" y="4207"/>
                    <a:pt x="3206" y="4198"/>
                    <a:pt x="3214" y="4182"/>
                  </a:cubicBezTo>
                  <a:cubicBezTo>
                    <a:pt x="3222" y="4157"/>
                    <a:pt x="3214" y="4125"/>
                    <a:pt x="3190" y="4116"/>
                  </a:cubicBezTo>
                  <a:cubicBezTo>
                    <a:pt x="2747" y="3862"/>
                    <a:pt x="2378" y="3378"/>
                    <a:pt x="2050" y="2952"/>
                  </a:cubicBezTo>
                  <a:lnTo>
                    <a:pt x="1952" y="2813"/>
                  </a:lnTo>
                  <a:cubicBezTo>
                    <a:pt x="1722" y="2534"/>
                    <a:pt x="1468" y="2263"/>
                    <a:pt x="1205" y="2017"/>
                  </a:cubicBezTo>
                  <a:cubicBezTo>
                    <a:pt x="943" y="1771"/>
                    <a:pt x="697" y="1501"/>
                    <a:pt x="468" y="1222"/>
                  </a:cubicBezTo>
                  <a:cubicBezTo>
                    <a:pt x="328" y="1058"/>
                    <a:pt x="230" y="870"/>
                    <a:pt x="164" y="673"/>
                  </a:cubicBezTo>
                  <a:cubicBezTo>
                    <a:pt x="107" y="476"/>
                    <a:pt x="123" y="263"/>
                    <a:pt x="222" y="82"/>
                  </a:cubicBezTo>
                  <a:cubicBezTo>
                    <a:pt x="238" y="58"/>
                    <a:pt x="230" y="25"/>
                    <a:pt x="205" y="9"/>
                  </a:cubicBezTo>
                  <a:cubicBezTo>
                    <a:pt x="196" y="3"/>
                    <a:pt x="187" y="0"/>
                    <a:pt x="1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3733024" y="3775734"/>
              <a:ext cx="473504" cy="73043"/>
            </a:xfrm>
            <a:custGeom>
              <a:rect b="b" l="l" r="r" t="t"/>
              <a:pathLst>
                <a:path extrusionOk="0" h="458" w="2969">
                  <a:moveTo>
                    <a:pt x="57" y="1"/>
                  </a:moveTo>
                  <a:cubicBezTo>
                    <a:pt x="44" y="1"/>
                    <a:pt x="29" y="5"/>
                    <a:pt x="17" y="13"/>
                  </a:cubicBezTo>
                  <a:cubicBezTo>
                    <a:pt x="1" y="38"/>
                    <a:pt x="1" y="71"/>
                    <a:pt x="17" y="87"/>
                  </a:cubicBezTo>
                  <a:cubicBezTo>
                    <a:pt x="238" y="292"/>
                    <a:pt x="566" y="399"/>
                    <a:pt x="985" y="415"/>
                  </a:cubicBezTo>
                  <a:cubicBezTo>
                    <a:pt x="1124" y="415"/>
                    <a:pt x="1271" y="407"/>
                    <a:pt x="1411" y="407"/>
                  </a:cubicBezTo>
                  <a:cubicBezTo>
                    <a:pt x="1505" y="399"/>
                    <a:pt x="1602" y="394"/>
                    <a:pt x="1698" y="394"/>
                  </a:cubicBezTo>
                  <a:cubicBezTo>
                    <a:pt x="1794" y="394"/>
                    <a:pt x="1891" y="399"/>
                    <a:pt x="1985" y="407"/>
                  </a:cubicBezTo>
                  <a:cubicBezTo>
                    <a:pt x="2042" y="407"/>
                    <a:pt x="2108" y="415"/>
                    <a:pt x="2165" y="423"/>
                  </a:cubicBezTo>
                  <a:cubicBezTo>
                    <a:pt x="2296" y="439"/>
                    <a:pt x="2428" y="456"/>
                    <a:pt x="2559" y="456"/>
                  </a:cubicBezTo>
                  <a:cubicBezTo>
                    <a:pt x="2574" y="457"/>
                    <a:pt x="2590" y="457"/>
                    <a:pt x="2606" y="457"/>
                  </a:cubicBezTo>
                  <a:cubicBezTo>
                    <a:pt x="2715" y="457"/>
                    <a:pt x="2829" y="433"/>
                    <a:pt x="2936" y="390"/>
                  </a:cubicBezTo>
                  <a:cubicBezTo>
                    <a:pt x="2960" y="374"/>
                    <a:pt x="2969" y="341"/>
                    <a:pt x="2952" y="317"/>
                  </a:cubicBezTo>
                  <a:cubicBezTo>
                    <a:pt x="2946" y="298"/>
                    <a:pt x="2926" y="289"/>
                    <a:pt x="2906" y="289"/>
                  </a:cubicBezTo>
                  <a:cubicBezTo>
                    <a:pt x="2900" y="289"/>
                    <a:pt x="2893" y="290"/>
                    <a:pt x="2887" y="292"/>
                  </a:cubicBezTo>
                  <a:cubicBezTo>
                    <a:pt x="2792" y="341"/>
                    <a:pt x="2676" y="358"/>
                    <a:pt x="2553" y="358"/>
                  </a:cubicBezTo>
                  <a:cubicBezTo>
                    <a:pt x="2430" y="358"/>
                    <a:pt x="2300" y="341"/>
                    <a:pt x="2182" y="325"/>
                  </a:cubicBezTo>
                  <a:cubicBezTo>
                    <a:pt x="2116" y="317"/>
                    <a:pt x="2059" y="300"/>
                    <a:pt x="1993" y="300"/>
                  </a:cubicBezTo>
                  <a:cubicBezTo>
                    <a:pt x="1899" y="296"/>
                    <a:pt x="1802" y="294"/>
                    <a:pt x="1705" y="294"/>
                  </a:cubicBezTo>
                  <a:cubicBezTo>
                    <a:pt x="1608" y="294"/>
                    <a:pt x="1509" y="296"/>
                    <a:pt x="1411" y="300"/>
                  </a:cubicBezTo>
                  <a:cubicBezTo>
                    <a:pt x="1271" y="308"/>
                    <a:pt x="1132" y="308"/>
                    <a:pt x="993" y="308"/>
                  </a:cubicBezTo>
                  <a:cubicBezTo>
                    <a:pt x="599" y="300"/>
                    <a:pt x="296" y="202"/>
                    <a:pt x="91" y="13"/>
                  </a:cubicBezTo>
                  <a:cubicBezTo>
                    <a:pt x="83" y="5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2037101" y="2474051"/>
              <a:ext cx="1195321" cy="567758"/>
            </a:xfrm>
            <a:custGeom>
              <a:rect b="b" l="l" r="r" t="t"/>
              <a:pathLst>
                <a:path extrusionOk="0" h="3560" w="7495">
                  <a:moveTo>
                    <a:pt x="3747" y="1"/>
                  </a:moveTo>
                  <a:cubicBezTo>
                    <a:pt x="3108" y="1"/>
                    <a:pt x="2140" y="99"/>
                    <a:pt x="1411" y="837"/>
                  </a:cubicBezTo>
                  <a:cubicBezTo>
                    <a:pt x="673" y="1575"/>
                    <a:pt x="1" y="1731"/>
                    <a:pt x="1" y="1731"/>
                  </a:cubicBezTo>
                  <a:cubicBezTo>
                    <a:pt x="1" y="1731"/>
                    <a:pt x="1435" y="3559"/>
                    <a:pt x="3747" y="3559"/>
                  </a:cubicBezTo>
                  <a:cubicBezTo>
                    <a:pt x="6051" y="3559"/>
                    <a:pt x="7494" y="1731"/>
                    <a:pt x="7494" y="1731"/>
                  </a:cubicBezTo>
                  <a:cubicBezTo>
                    <a:pt x="7494" y="1731"/>
                    <a:pt x="6822" y="1575"/>
                    <a:pt x="6084" y="837"/>
                  </a:cubicBezTo>
                  <a:cubicBezTo>
                    <a:pt x="5346" y="99"/>
                    <a:pt x="438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2028010" y="2466236"/>
              <a:ext cx="1212226" cy="583387"/>
            </a:xfrm>
            <a:custGeom>
              <a:rect b="b" l="l" r="r" t="t"/>
              <a:pathLst>
                <a:path extrusionOk="0" h="3658" w="7601">
                  <a:moveTo>
                    <a:pt x="3804" y="99"/>
                  </a:moveTo>
                  <a:cubicBezTo>
                    <a:pt x="4797" y="99"/>
                    <a:pt x="5551" y="370"/>
                    <a:pt x="6100" y="919"/>
                  </a:cubicBezTo>
                  <a:cubicBezTo>
                    <a:pt x="6486" y="1321"/>
                    <a:pt x="6945" y="1624"/>
                    <a:pt x="7461" y="1813"/>
                  </a:cubicBezTo>
                  <a:cubicBezTo>
                    <a:pt x="7182" y="2124"/>
                    <a:pt x="5821" y="3559"/>
                    <a:pt x="3804" y="3559"/>
                  </a:cubicBezTo>
                  <a:cubicBezTo>
                    <a:pt x="1788" y="3559"/>
                    <a:pt x="418" y="2116"/>
                    <a:pt x="148" y="1813"/>
                  </a:cubicBezTo>
                  <a:cubicBezTo>
                    <a:pt x="656" y="1624"/>
                    <a:pt x="1123" y="1321"/>
                    <a:pt x="1501" y="919"/>
                  </a:cubicBezTo>
                  <a:cubicBezTo>
                    <a:pt x="2050" y="370"/>
                    <a:pt x="2804" y="99"/>
                    <a:pt x="3804" y="99"/>
                  </a:cubicBezTo>
                  <a:close/>
                  <a:moveTo>
                    <a:pt x="3796" y="1"/>
                  </a:moveTo>
                  <a:cubicBezTo>
                    <a:pt x="2771" y="1"/>
                    <a:pt x="1993" y="279"/>
                    <a:pt x="1427" y="853"/>
                  </a:cubicBezTo>
                  <a:cubicBezTo>
                    <a:pt x="705" y="1567"/>
                    <a:pt x="49" y="1731"/>
                    <a:pt x="41" y="1731"/>
                  </a:cubicBezTo>
                  <a:cubicBezTo>
                    <a:pt x="25" y="1739"/>
                    <a:pt x="8" y="1747"/>
                    <a:pt x="0" y="1763"/>
                  </a:cubicBezTo>
                  <a:cubicBezTo>
                    <a:pt x="0" y="1780"/>
                    <a:pt x="0" y="1804"/>
                    <a:pt x="8" y="1813"/>
                  </a:cubicBezTo>
                  <a:cubicBezTo>
                    <a:pt x="33" y="1837"/>
                    <a:pt x="1501" y="3657"/>
                    <a:pt x="3804" y="3657"/>
                  </a:cubicBezTo>
                  <a:cubicBezTo>
                    <a:pt x="6108" y="3657"/>
                    <a:pt x="7576" y="1837"/>
                    <a:pt x="7584" y="1813"/>
                  </a:cubicBezTo>
                  <a:cubicBezTo>
                    <a:pt x="7601" y="1804"/>
                    <a:pt x="7601" y="1780"/>
                    <a:pt x="7592" y="1763"/>
                  </a:cubicBezTo>
                  <a:cubicBezTo>
                    <a:pt x="7592" y="1747"/>
                    <a:pt x="7576" y="1739"/>
                    <a:pt x="7560" y="1731"/>
                  </a:cubicBezTo>
                  <a:cubicBezTo>
                    <a:pt x="7551" y="1731"/>
                    <a:pt x="6896" y="1567"/>
                    <a:pt x="6174" y="853"/>
                  </a:cubicBezTo>
                  <a:cubicBezTo>
                    <a:pt x="5600" y="279"/>
                    <a:pt x="4829" y="1"/>
                    <a:pt x="3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2403270" y="2522533"/>
              <a:ext cx="418482" cy="418482"/>
            </a:xfrm>
            <a:custGeom>
              <a:rect b="b" l="l" r="r" t="t"/>
              <a:pathLst>
                <a:path extrusionOk="0" h="2624" w="2624">
                  <a:moveTo>
                    <a:pt x="1312" y="0"/>
                  </a:moveTo>
                  <a:cubicBezTo>
                    <a:pt x="591" y="0"/>
                    <a:pt x="0" y="582"/>
                    <a:pt x="0" y="1312"/>
                  </a:cubicBezTo>
                  <a:cubicBezTo>
                    <a:pt x="0" y="2033"/>
                    <a:pt x="591" y="2624"/>
                    <a:pt x="1312" y="2624"/>
                  </a:cubicBezTo>
                  <a:cubicBezTo>
                    <a:pt x="2034" y="2624"/>
                    <a:pt x="2624" y="2033"/>
                    <a:pt x="2624" y="1312"/>
                  </a:cubicBezTo>
                  <a:cubicBezTo>
                    <a:pt x="2624" y="582"/>
                    <a:pt x="2034" y="0"/>
                    <a:pt x="1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2322094" y="2513921"/>
              <a:ext cx="507633" cy="436344"/>
            </a:xfrm>
            <a:custGeom>
              <a:rect b="b" l="l" r="r" t="t"/>
              <a:pathLst>
                <a:path extrusionOk="0" h="2736" w="3183">
                  <a:moveTo>
                    <a:pt x="1821" y="103"/>
                  </a:moveTo>
                  <a:cubicBezTo>
                    <a:pt x="2518" y="103"/>
                    <a:pt x="3084" y="669"/>
                    <a:pt x="3084" y="1366"/>
                  </a:cubicBezTo>
                  <a:cubicBezTo>
                    <a:pt x="3084" y="2126"/>
                    <a:pt x="2460" y="2631"/>
                    <a:pt x="1810" y="2631"/>
                  </a:cubicBezTo>
                  <a:cubicBezTo>
                    <a:pt x="1500" y="2631"/>
                    <a:pt x="1184" y="2516"/>
                    <a:pt x="927" y="2260"/>
                  </a:cubicBezTo>
                  <a:cubicBezTo>
                    <a:pt x="132" y="1464"/>
                    <a:pt x="698" y="103"/>
                    <a:pt x="1821" y="103"/>
                  </a:cubicBezTo>
                  <a:close/>
                  <a:moveTo>
                    <a:pt x="1806" y="0"/>
                  </a:moveTo>
                  <a:cubicBezTo>
                    <a:pt x="1472" y="0"/>
                    <a:pt x="1131" y="123"/>
                    <a:pt x="854" y="398"/>
                  </a:cubicBezTo>
                  <a:cubicBezTo>
                    <a:pt x="1" y="1259"/>
                    <a:pt x="608" y="2735"/>
                    <a:pt x="1821" y="2735"/>
                  </a:cubicBezTo>
                  <a:cubicBezTo>
                    <a:pt x="2575" y="2727"/>
                    <a:pt x="3182" y="2120"/>
                    <a:pt x="3182" y="1366"/>
                  </a:cubicBezTo>
                  <a:cubicBezTo>
                    <a:pt x="3182" y="544"/>
                    <a:pt x="2509" y="0"/>
                    <a:pt x="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2539148" y="2658411"/>
              <a:ext cx="146724" cy="146724"/>
            </a:xfrm>
            <a:custGeom>
              <a:rect b="b" l="l" r="r" t="t"/>
              <a:pathLst>
                <a:path extrusionOk="0" h="920" w="920">
                  <a:moveTo>
                    <a:pt x="460" y="1"/>
                  </a:moveTo>
                  <a:cubicBezTo>
                    <a:pt x="206" y="1"/>
                    <a:pt x="1" y="206"/>
                    <a:pt x="1" y="460"/>
                  </a:cubicBezTo>
                  <a:cubicBezTo>
                    <a:pt x="1" y="714"/>
                    <a:pt x="206" y="919"/>
                    <a:pt x="460" y="919"/>
                  </a:cubicBezTo>
                  <a:cubicBezTo>
                    <a:pt x="714" y="919"/>
                    <a:pt x="919" y="714"/>
                    <a:pt x="919" y="460"/>
                  </a:cubicBezTo>
                  <a:cubicBezTo>
                    <a:pt x="919" y="206"/>
                    <a:pt x="714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2418899" y="2630023"/>
              <a:ext cx="205413" cy="270482"/>
            </a:xfrm>
            <a:custGeom>
              <a:rect b="b" l="l" r="r" t="t"/>
              <a:pathLst>
                <a:path extrusionOk="0" h="1696" w="1288">
                  <a:moveTo>
                    <a:pt x="395" y="0"/>
                  </a:moveTo>
                  <a:cubicBezTo>
                    <a:pt x="379" y="0"/>
                    <a:pt x="363" y="9"/>
                    <a:pt x="353" y="31"/>
                  </a:cubicBezTo>
                  <a:cubicBezTo>
                    <a:pt x="230" y="203"/>
                    <a:pt x="165" y="417"/>
                    <a:pt x="165" y="630"/>
                  </a:cubicBezTo>
                  <a:cubicBezTo>
                    <a:pt x="165" y="1220"/>
                    <a:pt x="648" y="1696"/>
                    <a:pt x="1239" y="1696"/>
                  </a:cubicBezTo>
                  <a:cubicBezTo>
                    <a:pt x="1263" y="1696"/>
                    <a:pt x="1288" y="1671"/>
                    <a:pt x="1288" y="1646"/>
                  </a:cubicBezTo>
                  <a:cubicBezTo>
                    <a:pt x="1288" y="1614"/>
                    <a:pt x="1263" y="1597"/>
                    <a:pt x="1239" y="1597"/>
                  </a:cubicBezTo>
                  <a:cubicBezTo>
                    <a:pt x="460" y="1597"/>
                    <a:pt x="1" y="728"/>
                    <a:pt x="435" y="89"/>
                  </a:cubicBezTo>
                  <a:cubicBezTo>
                    <a:pt x="470" y="48"/>
                    <a:pt x="432" y="0"/>
                    <a:pt x="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2037101" y="2474051"/>
              <a:ext cx="1195321" cy="325823"/>
            </a:xfrm>
            <a:custGeom>
              <a:rect b="b" l="l" r="r" t="t"/>
              <a:pathLst>
                <a:path extrusionOk="0" h="2043" w="7495">
                  <a:moveTo>
                    <a:pt x="3747" y="1"/>
                  </a:moveTo>
                  <a:cubicBezTo>
                    <a:pt x="3133" y="1"/>
                    <a:pt x="2222" y="91"/>
                    <a:pt x="1501" y="747"/>
                  </a:cubicBezTo>
                  <a:cubicBezTo>
                    <a:pt x="1435" y="804"/>
                    <a:pt x="1370" y="862"/>
                    <a:pt x="1304" y="919"/>
                  </a:cubicBezTo>
                  <a:cubicBezTo>
                    <a:pt x="894" y="1222"/>
                    <a:pt x="460" y="1501"/>
                    <a:pt x="1" y="1731"/>
                  </a:cubicBezTo>
                  <a:lnTo>
                    <a:pt x="288" y="2042"/>
                  </a:lnTo>
                  <a:cubicBezTo>
                    <a:pt x="288" y="2042"/>
                    <a:pt x="1804" y="550"/>
                    <a:pt x="3747" y="550"/>
                  </a:cubicBezTo>
                  <a:cubicBezTo>
                    <a:pt x="5691" y="550"/>
                    <a:pt x="7207" y="2042"/>
                    <a:pt x="7207" y="2042"/>
                  </a:cubicBezTo>
                  <a:lnTo>
                    <a:pt x="7494" y="1731"/>
                  </a:lnTo>
                  <a:cubicBezTo>
                    <a:pt x="7093" y="1632"/>
                    <a:pt x="6404" y="1091"/>
                    <a:pt x="6166" y="903"/>
                  </a:cubicBezTo>
                  <a:cubicBezTo>
                    <a:pt x="6117" y="862"/>
                    <a:pt x="6068" y="821"/>
                    <a:pt x="6019" y="771"/>
                  </a:cubicBezTo>
                  <a:cubicBezTo>
                    <a:pt x="5289" y="91"/>
                    <a:pt x="4362" y="1"/>
                    <a:pt x="3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2025378" y="2462246"/>
              <a:ext cx="1225304" cy="345439"/>
            </a:xfrm>
            <a:custGeom>
              <a:rect b="b" l="l" r="r" t="t"/>
              <a:pathLst>
                <a:path extrusionOk="0" h="2166" w="7683">
                  <a:moveTo>
                    <a:pt x="3837" y="99"/>
                  </a:moveTo>
                  <a:cubicBezTo>
                    <a:pt x="4797" y="99"/>
                    <a:pt x="5526" y="345"/>
                    <a:pt x="6076" y="853"/>
                  </a:cubicBezTo>
                  <a:cubicBezTo>
                    <a:pt x="6117" y="902"/>
                    <a:pt x="6174" y="943"/>
                    <a:pt x="6223" y="984"/>
                  </a:cubicBezTo>
                  <a:cubicBezTo>
                    <a:pt x="6478" y="1189"/>
                    <a:pt x="7084" y="1665"/>
                    <a:pt x="7494" y="1804"/>
                  </a:cubicBezTo>
                  <a:lnTo>
                    <a:pt x="7289" y="2026"/>
                  </a:lnTo>
                  <a:cubicBezTo>
                    <a:pt x="7043" y="1796"/>
                    <a:pt x="5608" y="558"/>
                    <a:pt x="3837" y="558"/>
                  </a:cubicBezTo>
                  <a:cubicBezTo>
                    <a:pt x="2067" y="558"/>
                    <a:pt x="632" y="1796"/>
                    <a:pt x="378" y="2018"/>
                  </a:cubicBezTo>
                  <a:lnTo>
                    <a:pt x="173" y="1796"/>
                  </a:lnTo>
                  <a:cubicBezTo>
                    <a:pt x="607" y="1567"/>
                    <a:pt x="1025" y="1296"/>
                    <a:pt x="1427" y="1001"/>
                  </a:cubicBezTo>
                  <a:cubicBezTo>
                    <a:pt x="1493" y="952"/>
                    <a:pt x="1550" y="894"/>
                    <a:pt x="1607" y="845"/>
                  </a:cubicBezTo>
                  <a:lnTo>
                    <a:pt x="1624" y="829"/>
                  </a:lnTo>
                  <a:cubicBezTo>
                    <a:pt x="2165" y="337"/>
                    <a:pt x="2878" y="99"/>
                    <a:pt x="3837" y="99"/>
                  </a:cubicBezTo>
                  <a:close/>
                  <a:moveTo>
                    <a:pt x="3837" y="1"/>
                  </a:moveTo>
                  <a:cubicBezTo>
                    <a:pt x="2862" y="1"/>
                    <a:pt x="2116" y="247"/>
                    <a:pt x="1558" y="763"/>
                  </a:cubicBezTo>
                  <a:lnTo>
                    <a:pt x="1542" y="771"/>
                  </a:lnTo>
                  <a:cubicBezTo>
                    <a:pt x="1484" y="820"/>
                    <a:pt x="1427" y="878"/>
                    <a:pt x="1361" y="927"/>
                  </a:cubicBezTo>
                  <a:cubicBezTo>
                    <a:pt x="951" y="1230"/>
                    <a:pt x="517" y="1501"/>
                    <a:pt x="66" y="1739"/>
                  </a:cubicBezTo>
                  <a:lnTo>
                    <a:pt x="0" y="1763"/>
                  </a:lnTo>
                  <a:lnTo>
                    <a:pt x="378" y="2165"/>
                  </a:lnTo>
                  <a:lnTo>
                    <a:pt x="410" y="2124"/>
                  </a:lnTo>
                  <a:cubicBezTo>
                    <a:pt x="427" y="2108"/>
                    <a:pt x="1935" y="648"/>
                    <a:pt x="3837" y="648"/>
                  </a:cubicBezTo>
                  <a:cubicBezTo>
                    <a:pt x="5731" y="648"/>
                    <a:pt x="7240" y="2108"/>
                    <a:pt x="7256" y="2124"/>
                  </a:cubicBezTo>
                  <a:lnTo>
                    <a:pt x="7297" y="2165"/>
                  </a:lnTo>
                  <a:lnTo>
                    <a:pt x="7683" y="1755"/>
                  </a:lnTo>
                  <a:lnTo>
                    <a:pt x="7593" y="1731"/>
                  </a:lnTo>
                  <a:cubicBezTo>
                    <a:pt x="7207" y="1640"/>
                    <a:pt x="6494" y="1083"/>
                    <a:pt x="6289" y="911"/>
                  </a:cubicBezTo>
                  <a:cubicBezTo>
                    <a:pt x="6240" y="870"/>
                    <a:pt x="6191" y="829"/>
                    <a:pt x="6141" y="788"/>
                  </a:cubicBezTo>
                  <a:cubicBezTo>
                    <a:pt x="5576" y="255"/>
                    <a:pt x="4821" y="1"/>
                    <a:pt x="3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3" name="Google Shape;1083;p39"/>
            <p:cNvGrpSpPr/>
            <p:nvPr/>
          </p:nvGrpSpPr>
          <p:grpSpPr>
            <a:xfrm>
              <a:off x="1468231" y="1740598"/>
              <a:ext cx="2437512" cy="1799264"/>
              <a:chOff x="1468231" y="1740598"/>
              <a:chExt cx="2437512" cy="1799264"/>
            </a:xfrm>
          </p:grpSpPr>
          <p:sp>
            <p:nvSpPr>
              <p:cNvPr id="1084" name="Google Shape;1084;p39"/>
              <p:cNvSpPr/>
              <p:nvPr/>
            </p:nvSpPr>
            <p:spPr>
              <a:xfrm>
                <a:off x="1525804" y="1871213"/>
                <a:ext cx="416090" cy="422629"/>
              </a:xfrm>
              <a:custGeom>
                <a:rect b="b" l="l" r="r" t="t"/>
                <a:pathLst>
                  <a:path extrusionOk="0" h="2650" w="2609">
                    <a:moveTo>
                      <a:pt x="2567" y="0"/>
                    </a:moveTo>
                    <a:cubicBezTo>
                      <a:pt x="2560" y="0"/>
                      <a:pt x="2552" y="3"/>
                      <a:pt x="2542" y="9"/>
                    </a:cubicBezTo>
                    <a:cubicBezTo>
                      <a:pt x="1518" y="665"/>
                      <a:pt x="657" y="1551"/>
                      <a:pt x="17" y="2592"/>
                    </a:cubicBezTo>
                    <a:cubicBezTo>
                      <a:pt x="1" y="2608"/>
                      <a:pt x="9" y="2633"/>
                      <a:pt x="25" y="2641"/>
                    </a:cubicBezTo>
                    <a:cubicBezTo>
                      <a:pt x="34" y="2649"/>
                      <a:pt x="42" y="2649"/>
                      <a:pt x="50" y="2649"/>
                    </a:cubicBezTo>
                    <a:cubicBezTo>
                      <a:pt x="58" y="2649"/>
                      <a:pt x="75" y="2641"/>
                      <a:pt x="83" y="2633"/>
                    </a:cubicBezTo>
                    <a:cubicBezTo>
                      <a:pt x="714" y="1600"/>
                      <a:pt x="1567" y="723"/>
                      <a:pt x="2583" y="75"/>
                    </a:cubicBezTo>
                    <a:cubicBezTo>
                      <a:pt x="2608" y="58"/>
                      <a:pt x="2608" y="34"/>
                      <a:pt x="2600" y="17"/>
                    </a:cubicBezTo>
                    <a:cubicBezTo>
                      <a:pt x="2590" y="7"/>
                      <a:pt x="2580" y="0"/>
                      <a:pt x="25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9"/>
              <p:cNvSpPr/>
              <p:nvPr/>
            </p:nvSpPr>
            <p:spPr>
              <a:xfrm>
                <a:off x="3849446" y="2621890"/>
                <a:ext cx="56297" cy="363620"/>
              </a:xfrm>
              <a:custGeom>
                <a:rect b="b" l="l" r="r" t="t"/>
                <a:pathLst>
                  <a:path extrusionOk="0" h="2280" w="353">
                    <a:moveTo>
                      <a:pt x="33" y="0"/>
                    </a:moveTo>
                    <a:cubicBezTo>
                      <a:pt x="9" y="8"/>
                      <a:pt x="0" y="25"/>
                      <a:pt x="9" y="49"/>
                    </a:cubicBezTo>
                    <a:cubicBezTo>
                      <a:pt x="205" y="763"/>
                      <a:pt x="279" y="1501"/>
                      <a:pt x="222" y="2239"/>
                    </a:cubicBezTo>
                    <a:cubicBezTo>
                      <a:pt x="222" y="2263"/>
                      <a:pt x="238" y="2280"/>
                      <a:pt x="255" y="2280"/>
                    </a:cubicBezTo>
                    <a:cubicBezTo>
                      <a:pt x="279" y="2280"/>
                      <a:pt x="296" y="2263"/>
                      <a:pt x="296" y="2247"/>
                    </a:cubicBezTo>
                    <a:cubicBezTo>
                      <a:pt x="353" y="1501"/>
                      <a:pt x="279" y="746"/>
                      <a:pt x="82" y="33"/>
                    </a:cubicBezTo>
                    <a:cubicBezTo>
                      <a:pt x="74" y="8"/>
                      <a:pt x="50" y="0"/>
                      <a:pt x="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9"/>
              <p:cNvSpPr/>
              <p:nvPr/>
            </p:nvSpPr>
            <p:spPr>
              <a:xfrm>
                <a:off x="2603259" y="2285863"/>
                <a:ext cx="21052" cy="132211"/>
              </a:xfrm>
              <a:custGeom>
                <a:rect b="b" l="l" r="r" t="t"/>
                <a:pathLst>
                  <a:path extrusionOk="0" h="829" w="132">
                    <a:moveTo>
                      <a:pt x="66" y="0"/>
                    </a:moveTo>
                    <a:cubicBezTo>
                      <a:pt x="42" y="0"/>
                      <a:pt x="17" y="25"/>
                      <a:pt x="17" y="49"/>
                    </a:cubicBezTo>
                    <a:cubicBezTo>
                      <a:pt x="1" y="295"/>
                      <a:pt x="9" y="541"/>
                      <a:pt x="34" y="779"/>
                    </a:cubicBezTo>
                    <a:cubicBezTo>
                      <a:pt x="34" y="804"/>
                      <a:pt x="58" y="828"/>
                      <a:pt x="83" y="828"/>
                    </a:cubicBezTo>
                    <a:cubicBezTo>
                      <a:pt x="116" y="828"/>
                      <a:pt x="132" y="804"/>
                      <a:pt x="132" y="779"/>
                    </a:cubicBezTo>
                    <a:cubicBezTo>
                      <a:pt x="107" y="533"/>
                      <a:pt x="107" y="295"/>
                      <a:pt x="116" y="57"/>
                    </a:cubicBezTo>
                    <a:cubicBezTo>
                      <a:pt x="116" y="33"/>
                      <a:pt x="99" y="8"/>
                      <a:pt x="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9"/>
              <p:cNvSpPr/>
              <p:nvPr/>
            </p:nvSpPr>
            <p:spPr>
              <a:xfrm>
                <a:off x="2730206" y="2299738"/>
                <a:ext cx="49599" cy="123439"/>
              </a:xfrm>
              <a:custGeom>
                <a:rect b="b" l="l" r="r" t="t"/>
                <a:pathLst>
                  <a:path extrusionOk="0" h="774" w="311">
                    <a:moveTo>
                      <a:pt x="246" y="0"/>
                    </a:moveTo>
                    <a:cubicBezTo>
                      <a:pt x="226" y="0"/>
                      <a:pt x="206" y="11"/>
                      <a:pt x="197" y="36"/>
                    </a:cubicBezTo>
                    <a:cubicBezTo>
                      <a:pt x="123" y="257"/>
                      <a:pt x="57" y="479"/>
                      <a:pt x="8" y="717"/>
                    </a:cubicBezTo>
                    <a:cubicBezTo>
                      <a:pt x="0" y="741"/>
                      <a:pt x="16" y="766"/>
                      <a:pt x="49" y="774"/>
                    </a:cubicBezTo>
                    <a:lnTo>
                      <a:pt x="57" y="774"/>
                    </a:lnTo>
                    <a:cubicBezTo>
                      <a:pt x="82" y="774"/>
                      <a:pt x="98" y="758"/>
                      <a:pt x="107" y="733"/>
                    </a:cubicBezTo>
                    <a:cubicBezTo>
                      <a:pt x="156" y="503"/>
                      <a:pt x="221" y="282"/>
                      <a:pt x="295" y="69"/>
                    </a:cubicBezTo>
                    <a:cubicBezTo>
                      <a:pt x="310" y="28"/>
                      <a:pt x="279" y="0"/>
                      <a:pt x="2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9"/>
              <p:cNvSpPr/>
              <p:nvPr/>
            </p:nvSpPr>
            <p:spPr>
              <a:xfrm>
                <a:off x="2836102" y="2337695"/>
                <a:ext cx="74478" cy="124715"/>
              </a:xfrm>
              <a:custGeom>
                <a:rect b="b" l="l" r="r" t="t"/>
                <a:pathLst>
                  <a:path extrusionOk="0" h="782" w="467">
                    <a:moveTo>
                      <a:pt x="385" y="1"/>
                    </a:moveTo>
                    <a:cubicBezTo>
                      <a:pt x="371" y="1"/>
                      <a:pt x="359" y="6"/>
                      <a:pt x="353" y="19"/>
                    </a:cubicBezTo>
                    <a:cubicBezTo>
                      <a:pt x="222" y="241"/>
                      <a:pt x="107" y="470"/>
                      <a:pt x="8" y="716"/>
                    </a:cubicBezTo>
                    <a:cubicBezTo>
                      <a:pt x="0" y="741"/>
                      <a:pt x="17" y="766"/>
                      <a:pt x="41" y="782"/>
                    </a:cubicBezTo>
                    <a:lnTo>
                      <a:pt x="58" y="782"/>
                    </a:lnTo>
                    <a:cubicBezTo>
                      <a:pt x="82" y="782"/>
                      <a:pt x="99" y="766"/>
                      <a:pt x="107" y="749"/>
                    </a:cubicBezTo>
                    <a:cubicBezTo>
                      <a:pt x="205" y="520"/>
                      <a:pt x="312" y="290"/>
                      <a:pt x="443" y="77"/>
                    </a:cubicBezTo>
                    <a:cubicBezTo>
                      <a:pt x="467" y="41"/>
                      <a:pt x="421" y="1"/>
                      <a:pt x="3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9"/>
              <p:cNvSpPr/>
              <p:nvPr/>
            </p:nvSpPr>
            <p:spPr>
              <a:xfrm>
                <a:off x="2943273" y="2392556"/>
                <a:ext cx="88991" cy="114349"/>
              </a:xfrm>
              <a:custGeom>
                <a:rect b="b" l="l" r="r" t="t"/>
                <a:pathLst>
                  <a:path extrusionOk="0" h="717" w="558">
                    <a:moveTo>
                      <a:pt x="497" y="0"/>
                    </a:moveTo>
                    <a:cubicBezTo>
                      <a:pt x="483" y="0"/>
                      <a:pt x="469" y="6"/>
                      <a:pt x="460" y="20"/>
                    </a:cubicBezTo>
                    <a:cubicBezTo>
                      <a:pt x="320" y="225"/>
                      <a:pt x="173" y="430"/>
                      <a:pt x="25" y="635"/>
                    </a:cubicBezTo>
                    <a:cubicBezTo>
                      <a:pt x="0" y="668"/>
                      <a:pt x="25" y="717"/>
                      <a:pt x="66" y="717"/>
                    </a:cubicBezTo>
                    <a:cubicBezTo>
                      <a:pt x="82" y="717"/>
                      <a:pt x="99" y="717"/>
                      <a:pt x="107" y="700"/>
                    </a:cubicBezTo>
                    <a:cubicBezTo>
                      <a:pt x="255" y="504"/>
                      <a:pt x="402" y="290"/>
                      <a:pt x="542" y="77"/>
                    </a:cubicBezTo>
                    <a:cubicBezTo>
                      <a:pt x="558" y="53"/>
                      <a:pt x="558" y="28"/>
                      <a:pt x="533" y="12"/>
                    </a:cubicBezTo>
                    <a:cubicBezTo>
                      <a:pt x="522" y="4"/>
                      <a:pt x="510" y="0"/>
                      <a:pt x="4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9"/>
              <p:cNvSpPr/>
              <p:nvPr/>
            </p:nvSpPr>
            <p:spPr>
              <a:xfrm>
                <a:off x="3040078" y="2475486"/>
                <a:ext cx="100314" cy="108608"/>
              </a:xfrm>
              <a:custGeom>
                <a:rect b="b" l="l" r="r" t="t"/>
                <a:pathLst>
                  <a:path extrusionOk="0" h="681" w="629">
                    <a:moveTo>
                      <a:pt x="553" y="0"/>
                    </a:moveTo>
                    <a:cubicBezTo>
                      <a:pt x="541" y="0"/>
                      <a:pt x="528" y="5"/>
                      <a:pt x="517" y="16"/>
                    </a:cubicBezTo>
                    <a:cubicBezTo>
                      <a:pt x="336" y="197"/>
                      <a:pt x="172" y="393"/>
                      <a:pt x="17" y="598"/>
                    </a:cubicBezTo>
                    <a:cubicBezTo>
                      <a:pt x="0" y="615"/>
                      <a:pt x="0" y="648"/>
                      <a:pt x="25" y="664"/>
                    </a:cubicBezTo>
                    <a:cubicBezTo>
                      <a:pt x="33" y="672"/>
                      <a:pt x="41" y="680"/>
                      <a:pt x="58" y="680"/>
                    </a:cubicBezTo>
                    <a:cubicBezTo>
                      <a:pt x="74" y="680"/>
                      <a:pt x="90" y="672"/>
                      <a:pt x="99" y="656"/>
                    </a:cubicBezTo>
                    <a:cubicBezTo>
                      <a:pt x="246" y="459"/>
                      <a:pt x="418" y="262"/>
                      <a:pt x="591" y="90"/>
                    </a:cubicBezTo>
                    <a:cubicBezTo>
                      <a:pt x="628" y="52"/>
                      <a:pt x="594" y="0"/>
                      <a:pt x="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9"/>
              <p:cNvSpPr/>
              <p:nvPr/>
            </p:nvSpPr>
            <p:spPr>
              <a:xfrm>
                <a:off x="3139435" y="2563679"/>
                <a:ext cx="102069" cy="105418"/>
              </a:xfrm>
              <a:custGeom>
                <a:rect b="b" l="l" r="r" t="t"/>
                <a:pathLst>
                  <a:path extrusionOk="0" h="661" w="640">
                    <a:moveTo>
                      <a:pt x="590" y="0"/>
                    </a:moveTo>
                    <a:cubicBezTo>
                      <a:pt x="576" y="0"/>
                      <a:pt x="562" y="4"/>
                      <a:pt x="550" y="13"/>
                    </a:cubicBezTo>
                    <a:lnTo>
                      <a:pt x="17" y="570"/>
                    </a:lnTo>
                    <a:cubicBezTo>
                      <a:pt x="0" y="595"/>
                      <a:pt x="0" y="628"/>
                      <a:pt x="17" y="644"/>
                    </a:cubicBezTo>
                    <a:cubicBezTo>
                      <a:pt x="25" y="652"/>
                      <a:pt x="41" y="660"/>
                      <a:pt x="58" y="660"/>
                    </a:cubicBezTo>
                    <a:cubicBezTo>
                      <a:pt x="66" y="660"/>
                      <a:pt x="82" y="652"/>
                      <a:pt x="90" y="644"/>
                    </a:cubicBezTo>
                    <a:lnTo>
                      <a:pt x="623" y="86"/>
                    </a:lnTo>
                    <a:cubicBezTo>
                      <a:pt x="640" y="70"/>
                      <a:pt x="640" y="37"/>
                      <a:pt x="623" y="13"/>
                    </a:cubicBezTo>
                    <a:cubicBezTo>
                      <a:pt x="615" y="4"/>
                      <a:pt x="603" y="0"/>
                      <a:pt x="5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9"/>
              <p:cNvSpPr/>
              <p:nvPr/>
            </p:nvSpPr>
            <p:spPr>
              <a:xfrm>
                <a:off x="2449041" y="2305639"/>
                <a:ext cx="56297" cy="122802"/>
              </a:xfrm>
              <a:custGeom>
                <a:rect b="b" l="l" r="r" t="t"/>
                <a:pathLst>
                  <a:path extrusionOk="0" h="770" w="353">
                    <a:moveTo>
                      <a:pt x="67" y="1"/>
                    </a:moveTo>
                    <a:cubicBezTo>
                      <a:pt x="59" y="1"/>
                      <a:pt x="50" y="3"/>
                      <a:pt x="41" y="7"/>
                    </a:cubicBezTo>
                    <a:cubicBezTo>
                      <a:pt x="17" y="15"/>
                      <a:pt x="0" y="48"/>
                      <a:pt x="17" y="73"/>
                    </a:cubicBezTo>
                    <a:cubicBezTo>
                      <a:pt x="99" y="286"/>
                      <a:pt x="172" y="516"/>
                      <a:pt x="246" y="737"/>
                    </a:cubicBezTo>
                    <a:cubicBezTo>
                      <a:pt x="254" y="753"/>
                      <a:pt x="271" y="770"/>
                      <a:pt x="295" y="770"/>
                    </a:cubicBezTo>
                    <a:lnTo>
                      <a:pt x="312" y="770"/>
                    </a:lnTo>
                    <a:cubicBezTo>
                      <a:pt x="336" y="762"/>
                      <a:pt x="353" y="729"/>
                      <a:pt x="345" y="704"/>
                    </a:cubicBezTo>
                    <a:cubicBezTo>
                      <a:pt x="271" y="483"/>
                      <a:pt x="197" y="253"/>
                      <a:pt x="107" y="32"/>
                    </a:cubicBezTo>
                    <a:cubicBezTo>
                      <a:pt x="101" y="14"/>
                      <a:pt x="86" y="1"/>
                      <a:pt x="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9"/>
              <p:cNvSpPr/>
              <p:nvPr/>
            </p:nvSpPr>
            <p:spPr>
              <a:xfrm>
                <a:off x="2300404" y="2363212"/>
                <a:ext cx="78146" cy="104461"/>
              </a:xfrm>
              <a:custGeom>
                <a:rect b="b" l="l" r="r" t="t"/>
                <a:pathLst>
                  <a:path extrusionOk="0" h="655" w="490">
                    <a:moveTo>
                      <a:pt x="67" y="1"/>
                    </a:moveTo>
                    <a:cubicBezTo>
                      <a:pt x="33" y="1"/>
                      <a:pt x="0" y="37"/>
                      <a:pt x="22" y="81"/>
                    </a:cubicBezTo>
                    <a:cubicBezTo>
                      <a:pt x="129" y="269"/>
                      <a:pt x="244" y="458"/>
                      <a:pt x="383" y="630"/>
                    </a:cubicBezTo>
                    <a:cubicBezTo>
                      <a:pt x="391" y="647"/>
                      <a:pt x="408" y="655"/>
                      <a:pt x="424" y="655"/>
                    </a:cubicBezTo>
                    <a:cubicBezTo>
                      <a:pt x="465" y="655"/>
                      <a:pt x="489" y="606"/>
                      <a:pt x="465" y="573"/>
                    </a:cubicBezTo>
                    <a:cubicBezTo>
                      <a:pt x="334" y="401"/>
                      <a:pt x="211" y="220"/>
                      <a:pt x="112" y="32"/>
                    </a:cubicBezTo>
                    <a:cubicBezTo>
                      <a:pt x="101" y="10"/>
                      <a:pt x="84" y="1"/>
                      <a:pt x="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9"/>
              <p:cNvSpPr/>
              <p:nvPr/>
            </p:nvSpPr>
            <p:spPr>
              <a:xfrm>
                <a:off x="2191479" y="2438168"/>
                <a:ext cx="90267" cy="91065"/>
              </a:xfrm>
              <a:custGeom>
                <a:rect b="b" l="l" r="r" t="t"/>
                <a:pathLst>
                  <a:path extrusionOk="0" h="571" w="566">
                    <a:moveTo>
                      <a:pt x="56" y="0"/>
                    </a:moveTo>
                    <a:cubicBezTo>
                      <a:pt x="43" y="0"/>
                      <a:pt x="29" y="4"/>
                      <a:pt x="16" y="13"/>
                    </a:cubicBezTo>
                    <a:cubicBezTo>
                      <a:pt x="0" y="37"/>
                      <a:pt x="0" y="70"/>
                      <a:pt x="16" y="86"/>
                    </a:cubicBezTo>
                    <a:lnTo>
                      <a:pt x="467" y="554"/>
                    </a:lnTo>
                    <a:cubicBezTo>
                      <a:pt x="484" y="562"/>
                      <a:pt x="492" y="570"/>
                      <a:pt x="508" y="570"/>
                    </a:cubicBezTo>
                    <a:cubicBezTo>
                      <a:pt x="525" y="570"/>
                      <a:pt x="533" y="562"/>
                      <a:pt x="541" y="554"/>
                    </a:cubicBezTo>
                    <a:cubicBezTo>
                      <a:pt x="566" y="529"/>
                      <a:pt x="566" y="496"/>
                      <a:pt x="541" y="480"/>
                    </a:cubicBezTo>
                    <a:lnTo>
                      <a:pt x="90" y="13"/>
                    </a:lnTo>
                    <a:cubicBezTo>
                      <a:pt x="82" y="4"/>
                      <a:pt x="70" y="0"/>
                      <a:pt x="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9"/>
              <p:cNvSpPr/>
              <p:nvPr/>
            </p:nvSpPr>
            <p:spPr>
              <a:xfrm>
                <a:off x="2090686" y="2519981"/>
                <a:ext cx="104780" cy="92819"/>
              </a:xfrm>
              <a:custGeom>
                <a:rect b="b" l="l" r="r" t="t"/>
                <a:pathLst>
                  <a:path extrusionOk="0" h="582" w="657">
                    <a:moveTo>
                      <a:pt x="55" y="1"/>
                    </a:moveTo>
                    <a:cubicBezTo>
                      <a:pt x="40" y="1"/>
                      <a:pt x="26" y="7"/>
                      <a:pt x="17" y="16"/>
                    </a:cubicBezTo>
                    <a:cubicBezTo>
                      <a:pt x="1" y="41"/>
                      <a:pt x="1" y="74"/>
                      <a:pt x="25" y="90"/>
                    </a:cubicBezTo>
                    <a:cubicBezTo>
                      <a:pt x="206" y="246"/>
                      <a:pt x="386" y="401"/>
                      <a:pt x="550" y="565"/>
                    </a:cubicBezTo>
                    <a:cubicBezTo>
                      <a:pt x="558" y="574"/>
                      <a:pt x="575" y="582"/>
                      <a:pt x="591" y="582"/>
                    </a:cubicBezTo>
                    <a:cubicBezTo>
                      <a:pt x="632" y="582"/>
                      <a:pt x="657" y="524"/>
                      <a:pt x="624" y="492"/>
                    </a:cubicBezTo>
                    <a:cubicBezTo>
                      <a:pt x="452" y="328"/>
                      <a:pt x="271" y="164"/>
                      <a:pt x="91" y="16"/>
                    </a:cubicBezTo>
                    <a:cubicBezTo>
                      <a:pt x="80" y="5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9"/>
              <p:cNvSpPr/>
              <p:nvPr/>
            </p:nvSpPr>
            <p:spPr>
              <a:xfrm>
                <a:off x="1991330" y="2616308"/>
                <a:ext cx="103504" cy="80220"/>
              </a:xfrm>
              <a:custGeom>
                <a:rect b="b" l="l" r="r" t="t"/>
                <a:pathLst>
                  <a:path extrusionOk="0" h="503" w="649">
                    <a:moveTo>
                      <a:pt x="51" y="0"/>
                    </a:moveTo>
                    <a:cubicBezTo>
                      <a:pt x="37" y="0"/>
                      <a:pt x="25" y="7"/>
                      <a:pt x="17" y="19"/>
                    </a:cubicBezTo>
                    <a:cubicBezTo>
                      <a:pt x="1" y="35"/>
                      <a:pt x="1" y="68"/>
                      <a:pt x="17" y="93"/>
                    </a:cubicBezTo>
                    <a:cubicBezTo>
                      <a:pt x="181" y="257"/>
                      <a:pt x="370" y="396"/>
                      <a:pt x="575" y="503"/>
                    </a:cubicBezTo>
                    <a:lnTo>
                      <a:pt x="599" y="503"/>
                    </a:lnTo>
                    <a:cubicBezTo>
                      <a:pt x="616" y="503"/>
                      <a:pt x="632" y="486"/>
                      <a:pt x="640" y="478"/>
                    </a:cubicBezTo>
                    <a:cubicBezTo>
                      <a:pt x="648" y="445"/>
                      <a:pt x="640" y="421"/>
                      <a:pt x="616" y="404"/>
                    </a:cubicBezTo>
                    <a:cubicBezTo>
                      <a:pt x="419" y="306"/>
                      <a:pt x="247" y="175"/>
                      <a:pt x="91" y="19"/>
                    </a:cubicBezTo>
                    <a:cubicBezTo>
                      <a:pt x="78" y="7"/>
                      <a:pt x="64" y="0"/>
                      <a:pt x="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9"/>
              <p:cNvSpPr/>
              <p:nvPr/>
            </p:nvSpPr>
            <p:spPr>
              <a:xfrm>
                <a:off x="2212371" y="1821614"/>
                <a:ext cx="221043" cy="209401"/>
              </a:xfrm>
              <a:custGeom>
                <a:rect b="b" l="l" r="r" t="t"/>
                <a:pathLst>
                  <a:path extrusionOk="0" h="1313" w="1386">
                    <a:moveTo>
                      <a:pt x="664" y="0"/>
                    </a:moveTo>
                    <a:lnTo>
                      <a:pt x="541" y="369"/>
                    </a:lnTo>
                    <a:lnTo>
                      <a:pt x="156" y="214"/>
                    </a:lnTo>
                    <a:lnTo>
                      <a:pt x="345" y="542"/>
                    </a:lnTo>
                    <a:lnTo>
                      <a:pt x="0" y="656"/>
                    </a:lnTo>
                    <a:lnTo>
                      <a:pt x="320" y="804"/>
                    </a:lnTo>
                    <a:lnTo>
                      <a:pt x="181" y="1173"/>
                    </a:lnTo>
                    <a:lnTo>
                      <a:pt x="541" y="976"/>
                    </a:lnTo>
                    <a:lnTo>
                      <a:pt x="722" y="1312"/>
                    </a:lnTo>
                    <a:lnTo>
                      <a:pt x="746" y="935"/>
                    </a:lnTo>
                    <a:lnTo>
                      <a:pt x="1123" y="1148"/>
                    </a:lnTo>
                    <a:lnTo>
                      <a:pt x="968" y="829"/>
                    </a:lnTo>
                    <a:lnTo>
                      <a:pt x="1386" y="607"/>
                    </a:lnTo>
                    <a:lnTo>
                      <a:pt x="951" y="558"/>
                    </a:lnTo>
                    <a:lnTo>
                      <a:pt x="1205" y="230"/>
                    </a:lnTo>
                    <a:lnTo>
                      <a:pt x="820" y="369"/>
                    </a:lnTo>
                    <a:lnTo>
                      <a:pt x="6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9"/>
              <p:cNvSpPr/>
              <p:nvPr/>
            </p:nvSpPr>
            <p:spPr>
              <a:xfrm>
                <a:off x="1959912" y="3033669"/>
                <a:ext cx="221202" cy="209401"/>
              </a:xfrm>
              <a:custGeom>
                <a:rect b="b" l="l" r="r" t="t"/>
                <a:pathLst>
                  <a:path extrusionOk="0" h="1313" w="1387">
                    <a:moveTo>
                      <a:pt x="665" y="1"/>
                    </a:moveTo>
                    <a:lnTo>
                      <a:pt x="542" y="362"/>
                    </a:lnTo>
                    <a:lnTo>
                      <a:pt x="148" y="214"/>
                    </a:lnTo>
                    <a:lnTo>
                      <a:pt x="345" y="534"/>
                    </a:lnTo>
                    <a:lnTo>
                      <a:pt x="1" y="657"/>
                    </a:lnTo>
                    <a:lnTo>
                      <a:pt x="312" y="804"/>
                    </a:lnTo>
                    <a:lnTo>
                      <a:pt x="181" y="1165"/>
                    </a:lnTo>
                    <a:lnTo>
                      <a:pt x="542" y="977"/>
                    </a:lnTo>
                    <a:lnTo>
                      <a:pt x="722" y="1313"/>
                    </a:lnTo>
                    <a:lnTo>
                      <a:pt x="739" y="936"/>
                    </a:lnTo>
                    <a:lnTo>
                      <a:pt x="1116" y="1149"/>
                    </a:lnTo>
                    <a:lnTo>
                      <a:pt x="960" y="821"/>
                    </a:lnTo>
                    <a:lnTo>
                      <a:pt x="1386" y="608"/>
                    </a:lnTo>
                    <a:lnTo>
                      <a:pt x="944" y="558"/>
                    </a:lnTo>
                    <a:lnTo>
                      <a:pt x="1198" y="230"/>
                    </a:lnTo>
                    <a:lnTo>
                      <a:pt x="813" y="362"/>
                    </a:lnTo>
                    <a:lnTo>
                      <a:pt x="6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9"/>
              <p:cNvSpPr/>
              <p:nvPr/>
            </p:nvSpPr>
            <p:spPr>
              <a:xfrm>
                <a:off x="3462385" y="2790461"/>
                <a:ext cx="197599" cy="205573"/>
              </a:xfrm>
              <a:custGeom>
                <a:rect b="b" l="l" r="r" t="t"/>
                <a:pathLst>
                  <a:path extrusionOk="0" h="1289" w="1239">
                    <a:moveTo>
                      <a:pt x="755" y="1"/>
                    </a:moveTo>
                    <a:lnTo>
                      <a:pt x="574" y="403"/>
                    </a:lnTo>
                    <a:lnTo>
                      <a:pt x="345" y="255"/>
                    </a:lnTo>
                    <a:lnTo>
                      <a:pt x="460" y="542"/>
                    </a:lnTo>
                    <a:lnTo>
                      <a:pt x="91" y="485"/>
                    </a:lnTo>
                    <a:lnTo>
                      <a:pt x="91" y="485"/>
                    </a:lnTo>
                    <a:lnTo>
                      <a:pt x="279" y="714"/>
                    </a:lnTo>
                    <a:lnTo>
                      <a:pt x="0" y="944"/>
                    </a:lnTo>
                    <a:lnTo>
                      <a:pt x="378" y="944"/>
                    </a:lnTo>
                    <a:lnTo>
                      <a:pt x="296" y="1288"/>
                    </a:lnTo>
                    <a:lnTo>
                      <a:pt x="296" y="1288"/>
                    </a:lnTo>
                    <a:lnTo>
                      <a:pt x="599" y="1018"/>
                    </a:lnTo>
                    <a:lnTo>
                      <a:pt x="853" y="1288"/>
                    </a:lnTo>
                    <a:lnTo>
                      <a:pt x="853" y="895"/>
                    </a:lnTo>
                    <a:lnTo>
                      <a:pt x="1239" y="870"/>
                    </a:lnTo>
                    <a:lnTo>
                      <a:pt x="853" y="649"/>
                    </a:lnTo>
                    <a:cubicBezTo>
                      <a:pt x="853" y="649"/>
                      <a:pt x="1206" y="403"/>
                      <a:pt x="1157" y="403"/>
                    </a:cubicBezTo>
                    <a:cubicBezTo>
                      <a:pt x="1107" y="403"/>
                      <a:pt x="771" y="452"/>
                      <a:pt x="771" y="452"/>
                    </a:cubicBezTo>
                    <a:lnTo>
                      <a:pt x="7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9"/>
              <p:cNvSpPr/>
              <p:nvPr/>
            </p:nvSpPr>
            <p:spPr>
              <a:xfrm>
                <a:off x="2492101" y="1975833"/>
                <a:ext cx="204138" cy="175431"/>
              </a:xfrm>
              <a:custGeom>
                <a:rect b="b" l="l" r="r" t="t"/>
                <a:pathLst>
                  <a:path extrusionOk="0" h="1100" w="1280">
                    <a:moveTo>
                      <a:pt x="804" y="1"/>
                    </a:moveTo>
                    <a:lnTo>
                      <a:pt x="575" y="312"/>
                    </a:lnTo>
                    <a:lnTo>
                      <a:pt x="296" y="140"/>
                    </a:lnTo>
                    <a:lnTo>
                      <a:pt x="411" y="460"/>
                    </a:lnTo>
                    <a:lnTo>
                      <a:pt x="1" y="640"/>
                    </a:lnTo>
                    <a:lnTo>
                      <a:pt x="345" y="681"/>
                    </a:lnTo>
                    <a:lnTo>
                      <a:pt x="247" y="952"/>
                    </a:lnTo>
                    <a:lnTo>
                      <a:pt x="509" y="772"/>
                    </a:lnTo>
                    <a:lnTo>
                      <a:pt x="722" y="1100"/>
                    </a:lnTo>
                    <a:lnTo>
                      <a:pt x="755" y="763"/>
                    </a:lnTo>
                    <a:lnTo>
                      <a:pt x="1116" y="870"/>
                    </a:lnTo>
                    <a:lnTo>
                      <a:pt x="1116" y="870"/>
                    </a:lnTo>
                    <a:lnTo>
                      <a:pt x="927" y="591"/>
                    </a:lnTo>
                    <a:lnTo>
                      <a:pt x="1280" y="509"/>
                    </a:lnTo>
                    <a:lnTo>
                      <a:pt x="1001" y="435"/>
                    </a:lnTo>
                    <a:lnTo>
                      <a:pt x="1181" y="157"/>
                    </a:lnTo>
                    <a:lnTo>
                      <a:pt x="804" y="312"/>
                    </a:lnTo>
                    <a:lnTo>
                      <a:pt x="8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9"/>
              <p:cNvSpPr/>
              <p:nvPr/>
            </p:nvSpPr>
            <p:spPr>
              <a:xfrm>
                <a:off x="3424428" y="2315846"/>
                <a:ext cx="164905" cy="153103"/>
              </a:xfrm>
              <a:custGeom>
                <a:rect b="b" l="l" r="r" t="t"/>
                <a:pathLst>
                  <a:path extrusionOk="0" h="960" w="1034">
                    <a:moveTo>
                      <a:pt x="247" y="1"/>
                    </a:moveTo>
                    <a:lnTo>
                      <a:pt x="296" y="378"/>
                    </a:lnTo>
                    <a:lnTo>
                      <a:pt x="1" y="468"/>
                    </a:lnTo>
                    <a:lnTo>
                      <a:pt x="247" y="575"/>
                    </a:lnTo>
                    <a:lnTo>
                      <a:pt x="83" y="837"/>
                    </a:lnTo>
                    <a:lnTo>
                      <a:pt x="370" y="714"/>
                    </a:lnTo>
                    <a:lnTo>
                      <a:pt x="607" y="960"/>
                    </a:lnTo>
                    <a:lnTo>
                      <a:pt x="607" y="665"/>
                    </a:lnTo>
                    <a:lnTo>
                      <a:pt x="903" y="796"/>
                    </a:lnTo>
                    <a:lnTo>
                      <a:pt x="788" y="550"/>
                    </a:lnTo>
                    <a:lnTo>
                      <a:pt x="1034" y="361"/>
                    </a:lnTo>
                    <a:lnTo>
                      <a:pt x="657" y="386"/>
                    </a:lnTo>
                    <a:lnTo>
                      <a:pt x="657" y="386"/>
                    </a:lnTo>
                    <a:lnTo>
                      <a:pt x="755" y="107"/>
                    </a:lnTo>
                    <a:lnTo>
                      <a:pt x="493" y="279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9"/>
              <p:cNvSpPr/>
              <p:nvPr/>
            </p:nvSpPr>
            <p:spPr>
              <a:xfrm>
                <a:off x="3040078" y="3108307"/>
                <a:ext cx="164905" cy="153103"/>
              </a:xfrm>
              <a:custGeom>
                <a:rect b="b" l="l" r="r" t="t"/>
                <a:pathLst>
                  <a:path extrusionOk="0" h="960" w="1034">
                    <a:moveTo>
                      <a:pt x="246" y="0"/>
                    </a:moveTo>
                    <a:lnTo>
                      <a:pt x="295" y="377"/>
                    </a:lnTo>
                    <a:lnTo>
                      <a:pt x="0" y="468"/>
                    </a:lnTo>
                    <a:lnTo>
                      <a:pt x="246" y="566"/>
                    </a:lnTo>
                    <a:lnTo>
                      <a:pt x="82" y="837"/>
                    </a:lnTo>
                    <a:lnTo>
                      <a:pt x="369" y="714"/>
                    </a:lnTo>
                    <a:lnTo>
                      <a:pt x="599" y="960"/>
                    </a:lnTo>
                    <a:lnTo>
                      <a:pt x="599" y="664"/>
                    </a:lnTo>
                    <a:lnTo>
                      <a:pt x="894" y="796"/>
                    </a:lnTo>
                    <a:lnTo>
                      <a:pt x="787" y="550"/>
                    </a:lnTo>
                    <a:lnTo>
                      <a:pt x="1033" y="353"/>
                    </a:lnTo>
                    <a:lnTo>
                      <a:pt x="648" y="386"/>
                    </a:lnTo>
                    <a:lnTo>
                      <a:pt x="754" y="99"/>
                    </a:lnTo>
                    <a:lnTo>
                      <a:pt x="492" y="271"/>
                    </a:lnTo>
                    <a:lnTo>
                      <a:pt x="24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9"/>
              <p:cNvSpPr/>
              <p:nvPr/>
            </p:nvSpPr>
            <p:spPr>
              <a:xfrm>
                <a:off x="3379933" y="3156629"/>
                <a:ext cx="136198" cy="129659"/>
              </a:xfrm>
              <a:custGeom>
                <a:rect b="b" l="l" r="r" t="t"/>
                <a:pathLst>
                  <a:path extrusionOk="0" h="813" w="854">
                    <a:moveTo>
                      <a:pt x="501" y="1"/>
                    </a:moveTo>
                    <a:lnTo>
                      <a:pt x="353" y="279"/>
                    </a:lnTo>
                    <a:lnTo>
                      <a:pt x="124" y="140"/>
                    </a:lnTo>
                    <a:lnTo>
                      <a:pt x="124" y="140"/>
                    </a:lnTo>
                    <a:lnTo>
                      <a:pt x="230" y="370"/>
                    </a:lnTo>
                    <a:lnTo>
                      <a:pt x="1" y="550"/>
                    </a:lnTo>
                    <a:lnTo>
                      <a:pt x="271" y="550"/>
                    </a:lnTo>
                    <a:lnTo>
                      <a:pt x="271" y="812"/>
                    </a:lnTo>
                    <a:lnTo>
                      <a:pt x="460" y="591"/>
                    </a:lnTo>
                    <a:lnTo>
                      <a:pt x="731" y="722"/>
                    </a:lnTo>
                    <a:lnTo>
                      <a:pt x="632" y="411"/>
                    </a:lnTo>
                    <a:lnTo>
                      <a:pt x="854" y="288"/>
                    </a:lnTo>
                    <a:lnTo>
                      <a:pt x="550" y="279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9"/>
              <p:cNvSpPr/>
              <p:nvPr/>
            </p:nvSpPr>
            <p:spPr>
              <a:xfrm>
                <a:off x="2445054" y="3165879"/>
                <a:ext cx="136198" cy="129500"/>
              </a:xfrm>
              <a:custGeom>
                <a:rect b="b" l="l" r="r" t="t"/>
                <a:pathLst>
                  <a:path extrusionOk="0" h="812" w="854">
                    <a:moveTo>
                      <a:pt x="493" y="0"/>
                    </a:moveTo>
                    <a:lnTo>
                      <a:pt x="353" y="271"/>
                    </a:lnTo>
                    <a:lnTo>
                      <a:pt x="115" y="139"/>
                    </a:lnTo>
                    <a:lnTo>
                      <a:pt x="115" y="139"/>
                    </a:lnTo>
                    <a:lnTo>
                      <a:pt x="230" y="369"/>
                    </a:lnTo>
                    <a:lnTo>
                      <a:pt x="1" y="549"/>
                    </a:lnTo>
                    <a:lnTo>
                      <a:pt x="271" y="549"/>
                    </a:lnTo>
                    <a:lnTo>
                      <a:pt x="271" y="812"/>
                    </a:lnTo>
                    <a:lnTo>
                      <a:pt x="452" y="590"/>
                    </a:lnTo>
                    <a:lnTo>
                      <a:pt x="730" y="722"/>
                    </a:lnTo>
                    <a:lnTo>
                      <a:pt x="730" y="722"/>
                    </a:lnTo>
                    <a:lnTo>
                      <a:pt x="632" y="410"/>
                    </a:lnTo>
                    <a:lnTo>
                      <a:pt x="853" y="287"/>
                    </a:lnTo>
                    <a:lnTo>
                      <a:pt x="550" y="27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39"/>
              <p:cNvSpPr/>
              <p:nvPr/>
            </p:nvSpPr>
            <p:spPr>
              <a:xfrm>
                <a:off x="2781081" y="1740598"/>
                <a:ext cx="137474" cy="129500"/>
              </a:xfrm>
              <a:custGeom>
                <a:rect b="b" l="l" r="r" t="t"/>
                <a:pathLst>
                  <a:path extrusionOk="0" h="812" w="862">
                    <a:moveTo>
                      <a:pt x="501" y="0"/>
                    </a:moveTo>
                    <a:lnTo>
                      <a:pt x="362" y="271"/>
                    </a:lnTo>
                    <a:lnTo>
                      <a:pt x="124" y="139"/>
                    </a:lnTo>
                    <a:lnTo>
                      <a:pt x="239" y="369"/>
                    </a:lnTo>
                    <a:lnTo>
                      <a:pt x="1" y="549"/>
                    </a:lnTo>
                    <a:lnTo>
                      <a:pt x="280" y="549"/>
                    </a:lnTo>
                    <a:lnTo>
                      <a:pt x="280" y="812"/>
                    </a:lnTo>
                    <a:lnTo>
                      <a:pt x="460" y="590"/>
                    </a:lnTo>
                    <a:lnTo>
                      <a:pt x="739" y="722"/>
                    </a:lnTo>
                    <a:lnTo>
                      <a:pt x="632" y="402"/>
                    </a:lnTo>
                    <a:lnTo>
                      <a:pt x="862" y="287"/>
                    </a:lnTo>
                    <a:lnTo>
                      <a:pt x="550" y="271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39"/>
              <p:cNvSpPr/>
              <p:nvPr/>
            </p:nvSpPr>
            <p:spPr>
              <a:xfrm>
                <a:off x="1677470" y="2335462"/>
                <a:ext cx="136198" cy="129659"/>
              </a:xfrm>
              <a:custGeom>
                <a:rect b="b" l="l" r="r" t="t"/>
                <a:pathLst>
                  <a:path extrusionOk="0" h="813" w="854">
                    <a:moveTo>
                      <a:pt x="501" y="1"/>
                    </a:moveTo>
                    <a:lnTo>
                      <a:pt x="353" y="271"/>
                    </a:lnTo>
                    <a:lnTo>
                      <a:pt x="124" y="132"/>
                    </a:lnTo>
                    <a:lnTo>
                      <a:pt x="230" y="361"/>
                    </a:lnTo>
                    <a:lnTo>
                      <a:pt x="1" y="550"/>
                    </a:lnTo>
                    <a:lnTo>
                      <a:pt x="271" y="550"/>
                    </a:lnTo>
                    <a:lnTo>
                      <a:pt x="271" y="812"/>
                    </a:lnTo>
                    <a:lnTo>
                      <a:pt x="460" y="591"/>
                    </a:lnTo>
                    <a:lnTo>
                      <a:pt x="731" y="722"/>
                    </a:lnTo>
                    <a:lnTo>
                      <a:pt x="632" y="402"/>
                    </a:lnTo>
                    <a:lnTo>
                      <a:pt x="854" y="279"/>
                    </a:lnTo>
                    <a:lnTo>
                      <a:pt x="550" y="271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39"/>
              <p:cNvSpPr/>
              <p:nvPr/>
            </p:nvSpPr>
            <p:spPr>
              <a:xfrm>
                <a:off x="1567747" y="3283417"/>
                <a:ext cx="136039" cy="130935"/>
              </a:xfrm>
              <a:custGeom>
                <a:rect b="b" l="l" r="r" t="t"/>
                <a:pathLst>
                  <a:path extrusionOk="0" h="821" w="853">
                    <a:moveTo>
                      <a:pt x="500" y="1"/>
                    </a:moveTo>
                    <a:lnTo>
                      <a:pt x="353" y="280"/>
                    </a:lnTo>
                    <a:lnTo>
                      <a:pt x="123" y="140"/>
                    </a:lnTo>
                    <a:lnTo>
                      <a:pt x="230" y="370"/>
                    </a:lnTo>
                    <a:lnTo>
                      <a:pt x="0" y="550"/>
                    </a:lnTo>
                    <a:lnTo>
                      <a:pt x="271" y="550"/>
                    </a:lnTo>
                    <a:lnTo>
                      <a:pt x="271" y="821"/>
                    </a:lnTo>
                    <a:lnTo>
                      <a:pt x="459" y="591"/>
                    </a:lnTo>
                    <a:lnTo>
                      <a:pt x="730" y="722"/>
                    </a:lnTo>
                    <a:lnTo>
                      <a:pt x="631" y="411"/>
                    </a:lnTo>
                    <a:lnTo>
                      <a:pt x="853" y="288"/>
                    </a:lnTo>
                    <a:lnTo>
                      <a:pt x="549" y="280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>
                <a:off x="3092388" y="1957652"/>
                <a:ext cx="214504" cy="200151"/>
              </a:xfrm>
              <a:custGeom>
                <a:rect b="b" l="l" r="r" t="t"/>
                <a:pathLst>
                  <a:path extrusionOk="0" h="1255" w="1345">
                    <a:moveTo>
                      <a:pt x="689" y="0"/>
                    </a:moveTo>
                    <a:lnTo>
                      <a:pt x="500" y="361"/>
                    </a:lnTo>
                    <a:lnTo>
                      <a:pt x="189" y="254"/>
                    </a:lnTo>
                    <a:lnTo>
                      <a:pt x="353" y="549"/>
                    </a:lnTo>
                    <a:lnTo>
                      <a:pt x="0" y="722"/>
                    </a:lnTo>
                    <a:lnTo>
                      <a:pt x="361" y="763"/>
                    </a:lnTo>
                    <a:lnTo>
                      <a:pt x="279" y="1148"/>
                    </a:lnTo>
                    <a:lnTo>
                      <a:pt x="541" y="968"/>
                    </a:lnTo>
                    <a:lnTo>
                      <a:pt x="746" y="1255"/>
                    </a:lnTo>
                    <a:lnTo>
                      <a:pt x="836" y="927"/>
                    </a:lnTo>
                    <a:lnTo>
                      <a:pt x="1140" y="1132"/>
                    </a:lnTo>
                    <a:lnTo>
                      <a:pt x="1050" y="795"/>
                    </a:lnTo>
                    <a:lnTo>
                      <a:pt x="1345" y="623"/>
                    </a:lnTo>
                    <a:lnTo>
                      <a:pt x="992" y="549"/>
                    </a:lnTo>
                    <a:lnTo>
                      <a:pt x="1189" y="213"/>
                    </a:lnTo>
                    <a:lnTo>
                      <a:pt x="836" y="30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39"/>
              <p:cNvSpPr/>
              <p:nvPr/>
            </p:nvSpPr>
            <p:spPr>
              <a:xfrm>
                <a:off x="1588639" y="2608812"/>
                <a:ext cx="214504" cy="200151"/>
              </a:xfrm>
              <a:custGeom>
                <a:rect b="b" l="l" r="r" t="t"/>
                <a:pathLst>
                  <a:path extrusionOk="0" h="1255" w="1345">
                    <a:moveTo>
                      <a:pt x="681" y="0"/>
                    </a:moveTo>
                    <a:lnTo>
                      <a:pt x="500" y="361"/>
                    </a:lnTo>
                    <a:lnTo>
                      <a:pt x="181" y="254"/>
                    </a:lnTo>
                    <a:lnTo>
                      <a:pt x="345" y="550"/>
                    </a:lnTo>
                    <a:lnTo>
                      <a:pt x="0" y="730"/>
                    </a:lnTo>
                    <a:lnTo>
                      <a:pt x="361" y="763"/>
                    </a:lnTo>
                    <a:lnTo>
                      <a:pt x="279" y="1156"/>
                    </a:lnTo>
                    <a:lnTo>
                      <a:pt x="541" y="968"/>
                    </a:lnTo>
                    <a:lnTo>
                      <a:pt x="746" y="1255"/>
                    </a:lnTo>
                    <a:lnTo>
                      <a:pt x="837" y="927"/>
                    </a:lnTo>
                    <a:lnTo>
                      <a:pt x="1140" y="1132"/>
                    </a:lnTo>
                    <a:lnTo>
                      <a:pt x="1050" y="796"/>
                    </a:lnTo>
                    <a:lnTo>
                      <a:pt x="1345" y="632"/>
                    </a:lnTo>
                    <a:lnTo>
                      <a:pt x="992" y="550"/>
                    </a:lnTo>
                    <a:lnTo>
                      <a:pt x="1181" y="213"/>
                    </a:lnTo>
                    <a:lnTo>
                      <a:pt x="1181" y="213"/>
                    </a:lnTo>
                    <a:lnTo>
                      <a:pt x="837" y="312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9"/>
              <p:cNvSpPr/>
              <p:nvPr/>
            </p:nvSpPr>
            <p:spPr>
              <a:xfrm>
                <a:off x="2000420" y="2126223"/>
                <a:ext cx="53905" cy="40668"/>
              </a:xfrm>
              <a:custGeom>
                <a:rect b="b" l="l" r="r" t="t"/>
                <a:pathLst>
                  <a:path extrusionOk="0" h="255" w="338">
                    <a:moveTo>
                      <a:pt x="165" y="1"/>
                    </a:moveTo>
                    <a:cubicBezTo>
                      <a:pt x="1" y="1"/>
                      <a:pt x="1" y="255"/>
                      <a:pt x="165" y="255"/>
                    </a:cubicBezTo>
                    <a:cubicBezTo>
                      <a:pt x="337" y="255"/>
                      <a:pt x="337" y="1"/>
                      <a:pt x="1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9"/>
              <p:cNvSpPr/>
              <p:nvPr/>
            </p:nvSpPr>
            <p:spPr>
              <a:xfrm>
                <a:off x="2872623" y="2026866"/>
                <a:ext cx="53746" cy="42103"/>
              </a:xfrm>
              <a:custGeom>
                <a:rect b="b" l="l" r="r" t="t"/>
                <a:pathLst>
                  <a:path extrusionOk="0" h="264" w="337">
                    <a:moveTo>
                      <a:pt x="173" y="1"/>
                    </a:moveTo>
                    <a:cubicBezTo>
                      <a:pt x="1" y="1"/>
                      <a:pt x="1" y="263"/>
                      <a:pt x="173" y="263"/>
                    </a:cubicBezTo>
                    <a:cubicBezTo>
                      <a:pt x="337" y="263"/>
                      <a:pt x="337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9"/>
              <p:cNvSpPr/>
              <p:nvPr/>
            </p:nvSpPr>
            <p:spPr>
              <a:xfrm>
                <a:off x="3659822" y="3293942"/>
                <a:ext cx="53746" cy="40668"/>
              </a:xfrm>
              <a:custGeom>
                <a:rect b="b" l="l" r="r" t="t"/>
                <a:pathLst>
                  <a:path extrusionOk="0" h="255" w="337">
                    <a:moveTo>
                      <a:pt x="173" y="1"/>
                    </a:moveTo>
                    <a:cubicBezTo>
                      <a:pt x="1" y="1"/>
                      <a:pt x="1" y="255"/>
                      <a:pt x="173" y="255"/>
                    </a:cubicBezTo>
                    <a:cubicBezTo>
                      <a:pt x="337" y="255"/>
                      <a:pt x="337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39"/>
              <p:cNvSpPr/>
              <p:nvPr/>
            </p:nvSpPr>
            <p:spPr>
              <a:xfrm>
                <a:off x="1711599" y="3146263"/>
                <a:ext cx="53746" cy="40668"/>
              </a:xfrm>
              <a:custGeom>
                <a:rect b="b" l="l" r="r" t="t"/>
                <a:pathLst>
                  <a:path extrusionOk="0" h="255" w="337">
                    <a:moveTo>
                      <a:pt x="172" y="0"/>
                    </a:moveTo>
                    <a:cubicBezTo>
                      <a:pt x="0" y="0"/>
                      <a:pt x="0" y="254"/>
                      <a:pt x="172" y="254"/>
                    </a:cubicBezTo>
                    <a:cubicBezTo>
                      <a:pt x="336" y="254"/>
                      <a:pt x="336" y="0"/>
                      <a:pt x="1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39"/>
              <p:cNvSpPr/>
              <p:nvPr/>
            </p:nvSpPr>
            <p:spPr>
              <a:xfrm>
                <a:off x="2156074" y="2135473"/>
                <a:ext cx="25039" cy="21052"/>
              </a:xfrm>
              <a:custGeom>
                <a:rect b="b" l="l" r="r" t="t"/>
                <a:pathLst>
                  <a:path extrusionOk="0" h="132" w="157">
                    <a:moveTo>
                      <a:pt x="83" y="0"/>
                    </a:moveTo>
                    <a:cubicBezTo>
                      <a:pt x="1" y="17"/>
                      <a:pt x="1" y="123"/>
                      <a:pt x="83" y="131"/>
                    </a:cubicBezTo>
                    <a:cubicBezTo>
                      <a:pt x="156" y="123"/>
                      <a:pt x="156" y="17"/>
                      <a:pt x="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9"/>
              <p:cNvSpPr/>
              <p:nvPr/>
            </p:nvSpPr>
            <p:spPr>
              <a:xfrm>
                <a:off x="2030562" y="2326372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4" y="0"/>
                    </a:moveTo>
                    <a:cubicBezTo>
                      <a:pt x="1" y="8"/>
                      <a:pt x="1" y="115"/>
                      <a:pt x="74" y="123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9"/>
              <p:cNvSpPr/>
              <p:nvPr/>
            </p:nvSpPr>
            <p:spPr>
              <a:xfrm>
                <a:off x="1886710" y="2271351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4" y="1"/>
                    </a:moveTo>
                    <a:cubicBezTo>
                      <a:pt x="1" y="9"/>
                      <a:pt x="1" y="116"/>
                      <a:pt x="74" y="124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9"/>
              <p:cNvSpPr/>
              <p:nvPr/>
            </p:nvSpPr>
            <p:spPr>
              <a:xfrm>
                <a:off x="2978519" y="2185072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1"/>
                    </a:moveTo>
                    <a:cubicBezTo>
                      <a:pt x="1" y="9"/>
                      <a:pt x="1" y="116"/>
                      <a:pt x="75" y="124"/>
                    </a:cubicBezTo>
                    <a:cubicBezTo>
                      <a:pt x="148" y="116"/>
                      <a:pt x="148" y="9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9"/>
              <p:cNvSpPr/>
              <p:nvPr/>
            </p:nvSpPr>
            <p:spPr>
              <a:xfrm>
                <a:off x="3101479" y="2243920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4" y="1"/>
                    </a:moveTo>
                    <a:cubicBezTo>
                      <a:pt x="1" y="17"/>
                      <a:pt x="1" y="124"/>
                      <a:pt x="74" y="132"/>
                    </a:cubicBezTo>
                    <a:cubicBezTo>
                      <a:pt x="148" y="124"/>
                      <a:pt x="148" y="17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9"/>
              <p:cNvSpPr/>
              <p:nvPr/>
            </p:nvSpPr>
            <p:spPr>
              <a:xfrm>
                <a:off x="3379933" y="2130210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9" y="115"/>
                      <a:pt x="149" y="9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9"/>
              <p:cNvSpPr/>
              <p:nvPr/>
            </p:nvSpPr>
            <p:spPr>
              <a:xfrm>
                <a:off x="3323795" y="2271351"/>
                <a:ext cx="25039" cy="19776"/>
              </a:xfrm>
              <a:custGeom>
                <a:rect b="b" l="l" r="r" t="t"/>
                <a:pathLst>
                  <a:path extrusionOk="0" h="124" w="157">
                    <a:moveTo>
                      <a:pt x="82" y="1"/>
                    </a:moveTo>
                    <a:cubicBezTo>
                      <a:pt x="0" y="9"/>
                      <a:pt x="0" y="116"/>
                      <a:pt x="82" y="124"/>
                    </a:cubicBezTo>
                    <a:cubicBezTo>
                      <a:pt x="156" y="116"/>
                      <a:pt x="156" y="9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9"/>
              <p:cNvSpPr/>
              <p:nvPr/>
            </p:nvSpPr>
            <p:spPr>
              <a:xfrm>
                <a:off x="3684702" y="2488404"/>
                <a:ext cx="25039" cy="21211"/>
              </a:xfrm>
              <a:custGeom>
                <a:rect b="b" l="l" r="r" t="t"/>
                <a:pathLst>
                  <a:path extrusionOk="0" h="133" w="157">
                    <a:moveTo>
                      <a:pt x="82" y="1"/>
                    </a:moveTo>
                    <a:cubicBezTo>
                      <a:pt x="0" y="9"/>
                      <a:pt x="0" y="124"/>
                      <a:pt x="82" y="132"/>
                    </a:cubicBezTo>
                    <a:cubicBezTo>
                      <a:pt x="156" y="124"/>
                      <a:pt x="156" y="9"/>
                      <a:pt x="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9"/>
              <p:cNvSpPr/>
              <p:nvPr/>
            </p:nvSpPr>
            <p:spPr>
              <a:xfrm>
                <a:off x="3533035" y="3402549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0"/>
                    </a:moveTo>
                    <a:cubicBezTo>
                      <a:pt x="0" y="16"/>
                      <a:pt x="0" y="123"/>
                      <a:pt x="74" y="131"/>
                    </a:cubicBezTo>
                    <a:cubicBezTo>
                      <a:pt x="148" y="123"/>
                      <a:pt x="148" y="16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9"/>
              <p:cNvSpPr/>
              <p:nvPr/>
            </p:nvSpPr>
            <p:spPr>
              <a:xfrm>
                <a:off x="3766994" y="3279589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9"/>
                      <a:pt x="1" y="115"/>
                      <a:pt x="75" y="123"/>
                    </a:cubicBezTo>
                    <a:cubicBezTo>
                      <a:pt x="148" y="115"/>
                      <a:pt x="148" y="9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9"/>
              <p:cNvSpPr/>
              <p:nvPr/>
            </p:nvSpPr>
            <p:spPr>
              <a:xfrm>
                <a:off x="3644193" y="3138289"/>
                <a:ext cx="23603" cy="19776"/>
              </a:xfrm>
              <a:custGeom>
                <a:rect b="b" l="l" r="r" t="t"/>
                <a:pathLst>
                  <a:path extrusionOk="0" h="124" w="148">
                    <a:moveTo>
                      <a:pt x="74" y="1"/>
                    </a:moveTo>
                    <a:cubicBezTo>
                      <a:pt x="0" y="9"/>
                      <a:pt x="0" y="116"/>
                      <a:pt x="74" y="124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9"/>
              <p:cNvSpPr/>
              <p:nvPr/>
            </p:nvSpPr>
            <p:spPr>
              <a:xfrm>
                <a:off x="2194030" y="3331899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4" y="0"/>
                    </a:moveTo>
                    <a:cubicBezTo>
                      <a:pt x="0" y="8"/>
                      <a:pt x="0" y="115"/>
                      <a:pt x="74" y="131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>
                <a:off x="2288124" y="3250723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1"/>
                    </a:moveTo>
                    <a:cubicBezTo>
                      <a:pt x="1" y="9"/>
                      <a:pt x="1" y="116"/>
                      <a:pt x="75" y="124"/>
                    </a:cubicBezTo>
                    <a:cubicBezTo>
                      <a:pt x="148" y="116"/>
                      <a:pt x="148" y="9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9"/>
              <p:cNvSpPr/>
              <p:nvPr/>
            </p:nvSpPr>
            <p:spPr>
              <a:xfrm>
                <a:off x="2838653" y="3100492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4" y="0"/>
                    </a:moveTo>
                    <a:cubicBezTo>
                      <a:pt x="1" y="16"/>
                      <a:pt x="1" y="123"/>
                      <a:pt x="74" y="131"/>
                    </a:cubicBezTo>
                    <a:cubicBezTo>
                      <a:pt x="148" y="123"/>
                      <a:pt x="148" y="16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9"/>
              <p:cNvSpPr/>
              <p:nvPr/>
            </p:nvSpPr>
            <p:spPr>
              <a:xfrm>
                <a:off x="1468231" y="2560330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1"/>
                    </a:moveTo>
                    <a:cubicBezTo>
                      <a:pt x="1" y="9"/>
                      <a:pt x="1" y="116"/>
                      <a:pt x="75" y="124"/>
                    </a:cubicBezTo>
                    <a:cubicBezTo>
                      <a:pt x="149" y="116"/>
                      <a:pt x="149" y="9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9"/>
              <p:cNvSpPr/>
              <p:nvPr/>
            </p:nvSpPr>
            <p:spPr>
              <a:xfrm>
                <a:off x="1548131" y="2517270"/>
                <a:ext cx="23603" cy="19776"/>
              </a:xfrm>
              <a:custGeom>
                <a:rect b="b" l="l" r="r" t="t"/>
                <a:pathLst>
                  <a:path extrusionOk="0" h="124" w="148">
                    <a:moveTo>
                      <a:pt x="74" y="0"/>
                    </a:moveTo>
                    <a:cubicBezTo>
                      <a:pt x="0" y="9"/>
                      <a:pt x="0" y="115"/>
                      <a:pt x="74" y="123"/>
                    </a:cubicBezTo>
                    <a:cubicBezTo>
                      <a:pt x="148" y="115"/>
                      <a:pt x="148" y="9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9"/>
              <p:cNvSpPr/>
              <p:nvPr/>
            </p:nvSpPr>
            <p:spPr>
              <a:xfrm>
                <a:off x="1817495" y="3088690"/>
                <a:ext cx="24879" cy="21052"/>
              </a:xfrm>
              <a:custGeom>
                <a:rect b="b" l="l" r="r" t="t"/>
                <a:pathLst>
                  <a:path extrusionOk="0" h="132" w="156">
                    <a:moveTo>
                      <a:pt x="82" y="0"/>
                    </a:moveTo>
                    <a:cubicBezTo>
                      <a:pt x="0" y="8"/>
                      <a:pt x="0" y="115"/>
                      <a:pt x="82" y="131"/>
                    </a:cubicBezTo>
                    <a:cubicBezTo>
                      <a:pt x="156" y="115"/>
                      <a:pt x="156" y="8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9"/>
              <p:cNvSpPr/>
              <p:nvPr/>
            </p:nvSpPr>
            <p:spPr>
              <a:xfrm>
                <a:off x="1554670" y="3180232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0"/>
                    </a:moveTo>
                    <a:cubicBezTo>
                      <a:pt x="0" y="17"/>
                      <a:pt x="0" y="123"/>
                      <a:pt x="74" y="131"/>
                    </a:cubicBezTo>
                    <a:cubicBezTo>
                      <a:pt x="148" y="123"/>
                      <a:pt x="148" y="17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9"/>
              <p:cNvSpPr/>
              <p:nvPr/>
            </p:nvSpPr>
            <p:spPr>
              <a:xfrm>
                <a:off x="1782090" y="3414191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5" y="1"/>
                    </a:moveTo>
                    <a:cubicBezTo>
                      <a:pt x="1" y="9"/>
                      <a:pt x="1" y="116"/>
                      <a:pt x="75" y="132"/>
                    </a:cubicBezTo>
                    <a:cubicBezTo>
                      <a:pt x="148" y="116"/>
                      <a:pt x="148" y="9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9"/>
              <p:cNvSpPr/>
              <p:nvPr/>
            </p:nvSpPr>
            <p:spPr>
              <a:xfrm>
                <a:off x="1527080" y="2906882"/>
                <a:ext cx="53905" cy="40668"/>
              </a:xfrm>
              <a:custGeom>
                <a:rect b="b" l="l" r="r" t="t"/>
                <a:pathLst>
                  <a:path extrusionOk="0" h="255" w="338">
                    <a:moveTo>
                      <a:pt x="173" y="1"/>
                    </a:moveTo>
                    <a:cubicBezTo>
                      <a:pt x="1" y="1"/>
                      <a:pt x="1" y="255"/>
                      <a:pt x="173" y="255"/>
                    </a:cubicBezTo>
                    <a:cubicBezTo>
                      <a:pt x="337" y="255"/>
                      <a:pt x="337" y="1"/>
                      <a:pt x="1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9"/>
              <p:cNvSpPr/>
              <p:nvPr/>
            </p:nvSpPr>
            <p:spPr>
              <a:xfrm>
                <a:off x="2472485" y="1769305"/>
                <a:ext cx="55181" cy="40668"/>
              </a:xfrm>
              <a:custGeom>
                <a:rect b="b" l="l" r="r" t="t"/>
                <a:pathLst>
                  <a:path extrusionOk="0" h="255" w="346">
                    <a:moveTo>
                      <a:pt x="173" y="0"/>
                    </a:moveTo>
                    <a:cubicBezTo>
                      <a:pt x="1" y="0"/>
                      <a:pt x="1" y="255"/>
                      <a:pt x="173" y="255"/>
                    </a:cubicBezTo>
                    <a:cubicBezTo>
                      <a:pt x="345" y="255"/>
                      <a:pt x="345" y="0"/>
                      <a:pt x="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9"/>
              <p:cNvSpPr/>
              <p:nvPr/>
            </p:nvSpPr>
            <p:spPr>
              <a:xfrm>
                <a:off x="3395722" y="2654583"/>
                <a:ext cx="53746" cy="40668"/>
              </a:xfrm>
              <a:custGeom>
                <a:rect b="b" l="l" r="r" t="t"/>
                <a:pathLst>
                  <a:path extrusionOk="0" h="255" w="337">
                    <a:moveTo>
                      <a:pt x="164" y="0"/>
                    </a:moveTo>
                    <a:cubicBezTo>
                      <a:pt x="0" y="0"/>
                      <a:pt x="0" y="254"/>
                      <a:pt x="164" y="254"/>
                    </a:cubicBezTo>
                    <a:cubicBezTo>
                      <a:pt x="336" y="254"/>
                      <a:pt x="336" y="0"/>
                      <a:pt x="1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9"/>
              <p:cNvSpPr/>
              <p:nvPr/>
            </p:nvSpPr>
            <p:spPr>
              <a:xfrm>
                <a:off x="3229702" y="3004963"/>
                <a:ext cx="53746" cy="40668"/>
              </a:xfrm>
              <a:custGeom>
                <a:rect b="b" l="l" r="r" t="t"/>
                <a:pathLst>
                  <a:path extrusionOk="0" h="255" w="337">
                    <a:moveTo>
                      <a:pt x="164" y="1"/>
                    </a:moveTo>
                    <a:cubicBezTo>
                      <a:pt x="0" y="1"/>
                      <a:pt x="0" y="255"/>
                      <a:pt x="164" y="255"/>
                    </a:cubicBezTo>
                    <a:cubicBezTo>
                      <a:pt x="336" y="255"/>
                      <a:pt x="336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9"/>
              <p:cNvSpPr/>
              <p:nvPr/>
            </p:nvSpPr>
            <p:spPr>
              <a:xfrm>
                <a:off x="3576095" y="2155089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5" y="0"/>
                    </a:moveTo>
                    <a:cubicBezTo>
                      <a:pt x="1" y="8"/>
                      <a:pt x="1" y="115"/>
                      <a:pt x="75" y="123"/>
                    </a:cubicBezTo>
                    <a:cubicBezTo>
                      <a:pt x="148" y="115"/>
                      <a:pt x="148" y="8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9"/>
              <p:cNvSpPr/>
              <p:nvPr/>
            </p:nvSpPr>
            <p:spPr>
              <a:xfrm>
                <a:off x="3238792" y="3297929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4" y="0"/>
                    </a:moveTo>
                    <a:cubicBezTo>
                      <a:pt x="0" y="8"/>
                      <a:pt x="0" y="115"/>
                      <a:pt x="74" y="123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>
                <a:off x="2758913" y="3193310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0"/>
                    </a:moveTo>
                    <a:cubicBezTo>
                      <a:pt x="0" y="8"/>
                      <a:pt x="0" y="115"/>
                      <a:pt x="74" y="131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9"/>
              <p:cNvSpPr/>
              <p:nvPr/>
            </p:nvSpPr>
            <p:spPr>
              <a:xfrm>
                <a:off x="1891973" y="2872913"/>
                <a:ext cx="25039" cy="21052"/>
              </a:xfrm>
              <a:custGeom>
                <a:rect b="b" l="l" r="r" t="t"/>
                <a:pathLst>
                  <a:path extrusionOk="0" h="132" w="157">
                    <a:moveTo>
                      <a:pt x="74" y="0"/>
                    </a:moveTo>
                    <a:cubicBezTo>
                      <a:pt x="0" y="17"/>
                      <a:pt x="0" y="123"/>
                      <a:pt x="74" y="132"/>
                    </a:cubicBezTo>
                    <a:cubicBezTo>
                      <a:pt x="156" y="123"/>
                      <a:pt x="156" y="17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9"/>
              <p:cNvSpPr/>
              <p:nvPr/>
            </p:nvSpPr>
            <p:spPr>
              <a:xfrm>
                <a:off x="1787353" y="2934313"/>
                <a:ext cx="25039" cy="21052"/>
              </a:xfrm>
              <a:custGeom>
                <a:rect b="b" l="l" r="r" t="t"/>
                <a:pathLst>
                  <a:path extrusionOk="0" h="132" w="157">
                    <a:moveTo>
                      <a:pt x="83" y="1"/>
                    </a:moveTo>
                    <a:cubicBezTo>
                      <a:pt x="1" y="17"/>
                      <a:pt x="1" y="124"/>
                      <a:pt x="83" y="132"/>
                    </a:cubicBezTo>
                    <a:cubicBezTo>
                      <a:pt x="156" y="124"/>
                      <a:pt x="156" y="17"/>
                      <a:pt x="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1886710" y="2098792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4" y="1"/>
                    </a:moveTo>
                    <a:cubicBezTo>
                      <a:pt x="1" y="9"/>
                      <a:pt x="1" y="124"/>
                      <a:pt x="74" y="132"/>
                    </a:cubicBezTo>
                    <a:cubicBezTo>
                      <a:pt x="148" y="124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2353512" y="2160192"/>
                <a:ext cx="23763" cy="21211"/>
              </a:xfrm>
              <a:custGeom>
                <a:rect b="b" l="l" r="r" t="t"/>
                <a:pathLst>
                  <a:path extrusionOk="0" h="133" w="149">
                    <a:moveTo>
                      <a:pt x="75" y="1"/>
                    </a:moveTo>
                    <a:cubicBezTo>
                      <a:pt x="1" y="17"/>
                      <a:pt x="1" y="124"/>
                      <a:pt x="75" y="132"/>
                    </a:cubicBezTo>
                    <a:cubicBezTo>
                      <a:pt x="148" y="124"/>
                      <a:pt x="148" y="17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1891973" y="3396010"/>
                <a:ext cx="25039" cy="21052"/>
              </a:xfrm>
              <a:custGeom>
                <a:rect b="b" l="l" r="r" t="t"/>
                <a:pathLst>
                  <a:path extrusionOk="0" h="132" w="157">
                    <a:moveTo>
                      <a:pt x="74" y="0"/>
                    </a:moveTo>
                    <a:cubicBezTo>
                      <a:pt x="0" y="8"/>
                      <a:pt x="0" y="115"/>
                      <a:pt x="74" y="131"/>
                    </a:cubicBezTo>
                    <a:cubicBezTo>
                      <a:pt x="156" y="115"/>
                      <a:pt x="156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1554670" y="3518810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1"/>
                    </a:moveTo>
                    <a:cubicBezTo>
                      <a:pt x="0" y="9"/>
                      <a:pt x="0" y="116"/>
                      <a:pt x="74" y="132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3760455" y="3100492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5" y="0"/>
                    </a:moveTo>
                    <a:cubicBezTo>
                      <a:pt x="1" y="16"/>
                      <a:pt x="1" y="123"/>
                      <a:pt x="75" y="131"/>
                    </a:cubicBezTo>
                    <a:cubicBezTo>
                      <a:pt x="148" y="123"/>
                      <a:pt x="148" y="16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9"/>
              <p:cNvSpPr/>
              <p:nvPr/>
            </p:nvSpPr>
            <p:spPr>
              <a:xfrm>
                <a:off x="3576095" y="2594459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5" y="0"/>
                    </a:moveTo>
                    <a:cubicBezTo>
                      <a:pt x="1" y="8"/>
                      <a:pt x="1" y="115"/>
                      <a:pt x="75" y="131"/>
                    </a:cubicBezTo>
                    <a:cubicBezTo>
                      <a:pt x="148" y="115"/>
                      <a:pt x="148" y="8"/>
                      <a:pt x="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9"/>
              <p:cNvSpPr/>
              <p:nvPr/>
            </p:nvSpPr>
            <p:spPr>
              <a:xfrm>
                <a:off x="2519531" y="3414191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5" y="1"/>
                    </a:moveTo>
                    <a:cubicBezTo>
                      <a:pt x="1" y="9"/>
                      <a:pt x="1" y="116"/>
                      <a:pt x="75" y="132"/>
                    </a:cubicBezTo>
                    <a:cubicBezTo>
                      <a:pt x="149" y="116"/>
                      <a:pt x="149" y="9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3311994" y="2904330"/>
                <a:ext cx="23763" cy="21052"/>
              </a:xfrm>
              <a:custGeom>
                <a:rect b="b" l="l" r="r" t="t"/>
                <a:pathLst>
                  <a:path extrusionOk="0" h="132" w="149">
                    <a:moveTo>
                      <a:pt x="74" y="0"/>
                    </a:moveTo>
                    <a:cubicBezTo>
                      <a:pt x="1" y="8"/>
                      <a:pt x="1" y="115"/>
                      <a:pt x="74" y="131"/>
                    </a:cubicBezTo>
                    <a:cubicBezTo>
                      <a:pt x="148" y="115"/>
                      <a:pt x="148" y="8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3072772" y="1834692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0"/>
                    </a:moveTo>
                    <a:cubicBezTo>
                      <a:pt x="0" y="9"/>
                      <a:pt x="0" y="123"/>
                      <a:pt x="74" y="132"/>
                    </a:cubicBezTo>
                    <a:cubicBezTo>
                      <a:pt x="148" y="123"/>
                      <a:pt x="148" y="9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2107751" y="1889553"/>
                <a:ext cx="23603" cy="21052"/>
              </a:xfrm>
              <a:custGeom>
                <a:rect b="b" l="l" r="r" t="t"/>
                <a:pathLst>
                  <a:path extrusionOk="0" h="132" w="148">
                    <a:moveTo>
                      <a:pt x="74" y="1"/>
                    </a:moveTo>
                    <a:cubicBezTo>
                      <a:pt x="0" y="17"/>
                      <a:pt x="0" y="124"/>
                      <a:pt x="74" y="132"/>
                    </a:cubicBezTo>
                    <a:cubicBezTo>
                      <a:pt x="148" y="124"/>
                      <a:pt x="148" y="17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2260693" y="3055997"/>
                <a:ext cx="25039" cy="21052"/>
              </a:xfrm>
              <a:custGeom>
                <a:rect b="b" l="l" r="r" t="t"/>
                <a:pathLst>
                  <a:path extrusionOk="0" h="132" w="157">
                    <a:moveTo>
                      <a:pt x="74" y="0"/>
                    </a:moveTo>
                    <a:cubicBezTo>
                      <a:pt x="1" y="9"/>
                      <a:pt x="1" y="115"/>
                      <a:pt x="74" y="131"/>
                    </a:cubicBezTo>
                    <a:cubicBezTo>
                      <a:pt x="156" y="115"/>
                      <a:pt x="156" y="9"/>
                      <a:pt x="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3661098" y="2678027"/>
                <a:ext cx="23763" cy="19776"/>
              </a:xfrm>
              <a:custGeom>
                <a:rect b="b" l="l" r="r" t="t"/>
                <a:pathLst>
                  <a:path extrusionOk="0" h="124" w="149">
                    <a:moveTo>
                      <a:pt x="74" y="1"/>
                    </a:moveTo>
                    <a:cubicBezTo>
                      <a:pt x="1" y="9"/>
                      <a:pt x="1" y="116"/>
                      <a:pt x="74" y="124"/>
                    </a:cubicBezTo>
                    <a:cubicBezTo>
                      <a:pt x="148" y="116"/>
                      <a:pt x="148" y="9"/>
                      <a:pt x="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4" name="Google Shape;1154;p39"/>
            <p:cNvGrpSpPr/>
            <p:nvPr/>
          </p:nvGrpSpPr>
          <p:grpSpPr>
            <a:xfrm>
              <a:off x="1473494" y="1771856"/>
              <a:ext cx="99517" cy="99517"/>
              <a:chOff x="1473494" y="1771856"/>
              <a:chExt cx="99517" cy="99517"/>
            </a:xfrm>
          </p:grpSpPr>
          <p:sp>
            <p:nvSpPr>
              <p:cNvPr id="1155" name="Google Shape;1155;p39"/>
              <p:cNvSpPr/>
              <p:nvPr/>
            </p:nvSpPr>
            <p:spPr>
              <a:xfrm>
                <a:off x="1515438" y="1771856"/>
                <a:ext cx="15789" cy="99517"/>
              </a:xfrm>
              <a:custGeom>
                <a:rect b="b" l="l" r="r" t="t"/>
                <a:pathLst>
                  <a:path extrusionOk="0" h="624" w="99">
                    <a:moveTo>
                      <a:pt x="49" y="1"/>
                    </a:moveTo>
                    <a:cubicBezTo>
                      <a:pt x="25" y="1"/>
                      <a:pt x="0" y="17"/>
                      <a:pt x="0" y="50"/>
                    </a:cubicBezTo>
                    <a:lnTo>
                      <a:pt x="0" y="567"/>
                    </a:lnTo>
                    <a:cubicBezTo>
                      <a:pt x="0" y="599"/>
                      <a:pt x="25" y="624"/>
                      <a:pt x="49" y="624"/>
                    </a:cubicBezTo>
                    <a:cubicBezTo>
                      <a:pt x="74" y="624"/>
                      <a:pt x="99" y="599"/>
                      <a:pt x="99" y="567"/>
                    </a:cubicBezTo>
                    <a:lnTo>
                      <a:pt x="99" y="50"/>
                    </a:lnTo>
                    <a:cubicBezTo>
                      <a:pt x="99" y="17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1473494" y="1813800"/>
                <a:ext cx="99517" cy="15789"/>
              </a:xfrm>
              <a:custGeom>
                <a:rect b="b" l="l" r="r" t="t"/>
                <a:pathLst>
                  <a:path extrusionOk="0" h="99" w="624">
                    <a:moveTo>
                      <a:pt x="50" y="0"/>
                    </a:moveTo>
                    <a:cubicBezTo>
                      <a:pt x="25" y="0"/>
                      <a:pt x="1" y="17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lnTo>
                      <a:pt x="575" y="99"/>
                    </a:lnTo>
                    <a:cubicBezTo>
                      <a:pt x="599" y="99"/>
                      <a:pt x="624" y="74"/>
                      <a:pt x="624" y="49"/>
                    </a:cubicBezTo>
                    <a:cubicBezTo>
                      <a:pt x="624" y="17"/>
                      <a:pt x="599" y="0"/>
                      <a:pt x="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7" name="Google Shape;1157;p39"/>
            <p:cNvGrpSpPr/>
            <p:nvPr/>
          </p:nvGrpSpPr>
          <p:grpSpPr>
            <a:xfrm>
              <a:off x="3606237" y="1650332"/>
              <a:ext cx="99517" cy="98241"/>
              <a:chOff x="3606237" y="1650332"/>
              <a:chExt cx="99517" cy="98241"/>
            </a:xfrm>
          </p:grpSpPr>
          <p:sp>
            <p:nvSpPr>
              <p:cNvPr id="1158" name="Google Shape;1158;p39"/>
              <p:cNvSpPr/>
              <p:nvPr/>
            </p:nvSpPr>
            <p:spPr>
              <a:xfrm>
                <a:off x="3648021" y="1650332"/>
                <a:ext cx="15948" cy="98241"/>
              </a:xfrm>
              <a:custGeom>
                <a:rect b="b" l="l" r="r" t="t"/>
                <a:pathLst>
                  <a:path extrusionOk="0" h="616" w="10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lnTo>
                      <a:pt x="1" y="566"/>
                    </a:lnTo>
                    <a:cubicBezTo>
                      <a:pt x="1" y="591"/>
                      <a:pt x="25" y="615"/>
                      <a:pt x="50" y="615"/>
                    </a:cubicBezTo>
                    <a:cubicBezTo>
                      <a:pt x="83" y="615"/>
                      <a:pt x="99" y="591"/>
                      <a:pt x="99" y="566"/>
                    </a:cubicBezTo>
                    <a:lnTo>
                      <a:pt x="99" y="50"/>
                    </a:ln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3606237" y="1690840"/>
                <a:ext cx="99517" cy="17224"/>
              </a:xfrm>
              <a:custGeom>
                <a:rect b="b" l="l" r="r" t="t"/>
                <a:pathLst>
                  <a:path extrusionOk="0" h="108" w="624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83"/>
                      <a:pt x="25" y="107"/>
                      <a:pt x="50" y="107"/>
                    </a:cubicBezTo>
                    <a:lnTo>
                      <a:pt x="574" y="107"/>
                    </a:lnTo>
                    <a:cubicBezTo>
                      <a:pt x="599" y="107"/>
                      <a:pt x="623" y="83"/>
                      <a:pt x="623" y="50"/>
                    </a:cubicBezTo>
                    <a:cubicBezTo>
                      <a:pt x="623" y="25"/>
                      <a:pt x="599" y="1"/>
                      <a:pt x="5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0" name="Google Shape;1160;p39"/>
            <p:cNvSpPr/>
            <p:nvPr/>
          </p:nvSpPr>
          <p:spPr>
            <a:xfrm>
              <a:off x="1702350" y="3443057"/>
              <a:ext cx="387224" cy="366172"/>
            </a:xfrm>
            <a:custGeom>
              <a:rect b="b" l="l" r="r" t="t"/>
              <a:pathLst>
                <a:path extrusionOk="0" h="2296" w="2428">
                  <a:moveTo>
                    <a:pt x="2255" y="99"/>
                  </a:moveTo>
                  <a:cubicBezTo>
                    <a:pt x="2264" y="99"/>
                    <a:pt x="2272" y="99"/>
                    <a:pt x="2280" y="107"/>
                  </a:cubicBezTo>
                  <a:cubicBezTo>
                    <a:pt x="2288" y="107"/>
                    <a:pt x="2305" y="115"/>
                    <a:pt x="2313" y="123"/>
                  </a:cubicBezTo>
                  <a:cubicBezTo>
                    <a:pt x="2321" y="148"/>
                    <a:pt x="2305" y="197"/>
                    <a:pt x="2288" y="238"/>
                  </a:cubicBezTo>
                  <a:lnTo>
                    <a:pt x="2264" y="287"/>
                  </a:lnTo>
                  <a:cubicBezTo>
                    <a:pt x="2067" y="845"/>
                    <a:pt x="1763" y="1353"/>
                    <a:pt x="1370" y="1788"/>
                  </a:cubicBezTo>
                  <a:cubicBezTo>
                    <a:pt x="1222" y="1952"/>
                    <a:pt x="1025" y="2140"/>
                    <a:pt x="780" y="2189"/>
                  </a:cubicBezTo>
                  <a:cubicBezTo>
                    <a:pt x="746" y="2195"/>
                    <a:pt x="713" y="2198"/>
                    <a:pt x="679" y="2198"/>
                  </a:cubicBezTo>
                  <a:cubicBezTo>
                    <a:pt x="517" y="2198"/>
                    <a:pt x="362" y="2133"/>
                    <a:pt x="247" y="2017"/>
                  </a:cubicBezTo>
                  <a:cubicBezTo>
                    <a:pt x="181" y="1952"/>
                    <a:pt x="140" y="1870"/>
                    <a:pt x="124" y="1788"/>
                  </a:cubicBezTo>
                  <a:cubicBezTo>
                    <a:pt x="107" y="1615"/>
                    <a:pt x="238" y="1476"/>
                    <a:pt x="370" y="1353"/>
                  </a:cubicBezTo>
                  <a:cubicBezTo>
                    <a:pt x="616" y="1115"/>
                    <a:pt x="886" y="894"/>
                    <a:pt x="1173" y="705"/>
                  </a:cubicBezTo>
                  <a:cubicBezTo>
                    <a:pt x="1419" y="525"/>
                    <a:pt x="1690" y="369"/>
                    <a:pt x="1960" y="230"/>
                  </a:cubicBezTo>
                  <a:cubicBezTo>
                    <a:pt x="1985" y="213"/>
                    <a:pt x="2001" y="205"/>
                    <a:pt x="2018" y="197"/>
                  </a:cubicBezTo>
                  <a:cubicBezTo>
                    <a:pt x="2091" y="148"/>
                    <a:pt x="2165" y="115"/>
                    <a:pt x="2255" y="99"/>
                  </a:cubicBezTo>
                  <a:close/>
                  <a:moveTo>
                    <a:pt x="2248" y="0"/>
                  </a:moveTo>
                  <a:cubicBezTo>
                    <a:pt x="2154" y="0"/>
                    <a:pt x="2050" y="59"/>
                    <a:pt x="1968" y="107"/>
                  </a:cubicBezTo>
                  <a:lnTo>
                    <a:pt x="1911" y="140"/>
                  </a:lnTo>
                  <a:cubicBezTo>
                    <a:pt x="1632" y="279"/>
                    <a:pt x="1362" y="443"/>
                    <a:pt x="1107" y="615"/>
                  </a:cubicBezTo>
                  <a:cubicBezTo>
                    <a:pt x="821" y="820"/>
                    <a:pt x="550" y="1041"/>
                    <a:pt x="296" y="1279"/>
                  </a:cubicBezTo>
                  <a:cubicBezTo>
                    <a:pt x="148" y="1419"/>
                    <a:pt x="1" y="1591"/>
                    <a:pt x="17" y="1796"/>
                  </a:cubicBezTo>
                  <a:cubicBezTo>
                    <a:pt x="33" y="1902"/>
                    <a:pt x="83" y="2009"/>
                    <a:pt x="165" y="2083"/>
                  </a:cubicBezTo>
                  <a:cubicBezTo>
                    <a:pt x="304" y="2222"/>
                    <a:pt x="484" y="2296"/>
                    <a:pt x="681" y="2296"/>
                  </a:cubicBezTo>
                  <a:cubicBezTo>
                    <a:pt x="714" y="2296"/>
                    <a:pt x="755" y="2296"/>
                    <a:pt x="796" y="2288"/>
                  </a:cubicBezTo>
                  <a:cubicBezTo>
                    <a:pt x="1066" y="2239"/>
                    <a:pt x="1280" y="2034"/>
                    <a:pt x="1435" y="1861"/>
                  </a:cubicBezTo>
                  <a:cubicBezTo>
                    <a:pt x="1845" y="1410"/>
                    <a:pt x="2157" y="886"/>
                    <a:pt x="2362" y="320"/>
                  </a:cubicBezTo>
                  <a:cubicBezTo>
                    <a:pt x="2362" y="304"/>
                    <a:pt x="2370" y="287"/>
                    <a:pt x="2378" y="279"/>
                  </a:cubicBezTo>
                  <a:cubicBezTo>
                    <a:pt x="2411" y="213"/>
                    <a:pt x="2428" y="148"/>
                    <a:pt x="2403" y="82"/>
                  </a:cubicBezTo>
                  <a:cubicBezTo>
                    <a:pt x="2387" y="41"/>
                    <a:pt x="2346" y="17"/>
                    <a:pt x="2305" y="8"/>
                  </a:cubicBezTo>
                  <a:cubicBezTo>
                    <a:pt x="2286" y="3"/>
                    <a:pt x="2267" y="0"/>
                    <a:pt x="22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2077609" y="3348485"/>
              <a:ext cx="349267" cy="451654"/>
            </a:xfrm>
            <a:custGeom>
              <a:rect b="b" l="l" r="r" t="t"/>
              <a:pathLst>
                <a:path extrusionOk="0" h="2832" w="2190">
                  <a:moveTo>
                    <a:pt x="1993" y="101"/>
                  </a:moveTo>
                  <a:cubicBezTo>
                    <a:pt x="2001" y="109"/>
                    <a:pt x="2009" y="109"/>
                    <a:pt x="2018" y="109"/>
                  </a:cubicBezTo>
                  <a:cubicBezTo>
                    <a:pt x="2034" y="126"/>
                    <a:pt x="2050" y="159"/>
                    <a:pt x="2050" y="191"/>
                  </a:cubicBezTo>
                  <a:cubicBezTo>
                    <a:pt x="2091" y="421"/>
                    <a:pt x="2009" y="716"/>
                    <a:pt x="1944" y="962"/>
                  </a:cubicBezTo>
                  <a:lnTo>
                    <a:pt x="1919" y="1028"/>
                  </a:lnTo>
                  <a:cubicBezTo>
                    <a:pt x="1846" y="1298"/>
                    <a:pt x="1755" y="1561"/>
                    <a:pt x="1649" y="1807"/>
                  </a:cubicBezTo>
                  <a:cubicBezTo>
                    <a:pt x="1567" y="2020"/>
                    <a:pt x="1460" y="2217"/>
                    <a:pt x="1321" y="2389"/>
                  </a:cubicBezTo>
                  <a:cubicBezTo>
                    <a:pt x="1190" y="2561"/>
                    <a:pt x="1001" y="2684"/>
                    <a:pt x="788" y="2725"/>
                  </a:cubicBezTo>
                  <a:cubicBezTo>
                    <a:pt x="751" y="2732"/>
                    <a:pt x="713" y="2736"/>
                    <a:pt x="676" y="2736"/>
                  </a:cubicBezTo>
                  <a:cubicBezTo>
                    <a:pt x="508" y="2736"/>
                    <a:pt x="346" y="2661"/>
                    <a:pt x="238" y="2520"/>
                  </a:cubicBezTo>
                  <a:cubicBezTo>
                    <a:pt x="140" y="2364"/>
                    <a:pt x="116" y="2176"/>
                    <a:pt x="173" y="1995"/>
                  </a:cubicBezTo>
                  <a:cubicBezTo>
                    <a:pt x="230" y="1815"/>
                    <a:pt x="320" y="1651"/>
                    <a:pt x="443" y="1503"/>
                  </a:cubicBezTo>
                  <a:cubicBezTo>
                    <a:pt x="624" y="1266"/>
                    <a:pt x="812" y="1036"/>
                    <a:pt x="1026" y="831"/>
                  </a:cubicBezTo>
                  <a:cubicBezTo>
                    <a:pt x="1222" y="651"/>
                    <a:pt x="1419" y="478"/>
                    <a:pt x="1641" y="323"/>
                  </a:cubicBezTo>
                  <a:lnTo>
                    <a:pt x="1698" y="273"/>
                  </a:lnTo>
                  <a:cubicBezTo>
                    <a:pt x="1772" y="216"/>
                    <a:pt x="1919" y="101"/>
                    <a:pt x="1993" y="101"/>
                  </a:cubicBezTo>
                  <a:close/>
                  <a:moveTo>
                    <a:pt x="1992" y="0"/>
                  </a:moveTo>
                  <a:cubicBezTo>
                    <a:pt x="1877" y="0"/>
                    <a:pt x="1737" y="108"/>
                    <a:pt x="1632" y="191"/>
                  </a:cubicBezTo>
                  <a:lnTo>
                    <a:pt x="1575" y="241"/>
                  </a:lnTo>
                  <a:cubicBezTo>
                    <a:pt x="1354" y="396"/>
                    <a:pt x="1149" y="569"/>
                    <a:pt x="960" y="757"/>
                  </a:cubicBezTo>
                  <a:cubicBezTo>
                    <a:pt x="739" y="970"/>
                    <a:pt x="542" y="1192"/>
                    <a:pt x="361" y="1438"/>
                  </a:cubicBezTo>
                  <a:cubicBezTo>
                    <a:pt x="230" y="1593"/>
                    <a:pt x="132" y="1774"/>
                    <a:pt x="66" y="1971"/>
                  </a:cubicBezTo>
                  <a:cubicBezTo>
                    <a:pt x="1" y="2176"/>
                    <a:pt x="34" y="2397"/>
                    <a:pt x="157" y="2577"/>
                  </a:cubicBezTo>
                  <a:cubicBezTo>
                    <a:pt x="275" y="2735"/>
                    <a:pt x="461" y="2832"/>
                    <a:pt x="657" y="2832"/>
                  </a:cubicBezTo>
                  <a:cubicBezTo>
                    <a:pt x="665" y="2832"/>
                    <a:pt x="673" y="2832"/>
                    <a:pt x="681" y="2832"/>
                  </a:cubicBezTo>
                  <a:lnTo>
                    <a:pt x="804" y="2832"/>
                  </a:lnTo>
                  <a:cubicBezTo>
                    <a:pt x="1042" y="2774"/>
                    <a:pt x="1255" y="2643"/>
                    <a:pt x="1403" y="2454"/>
                  </a:cubicBezTo>
                  <a:cubicBezTo>
                    <a:pt x="1542" y="2266"/>
                    <a:pt x="1657" y="2061"/>
                    <a:pt x="1739" y="1848"/>
                  </a:cubicBezTo>
                  <a:cubicBezTo>
                    <a:pt x="1854" y="1585"/>
                    <a:pt x="1944" y="1323"/>
                    <a:pt x="2018" y="1052"/>
                  </a:cubicBezTo>
                  <a:lnTo>
                    <a:pt x="2034" y="979"/>
                  </a:lnTo>
                  <a:cubicBezTo>
                    <a:pt x="2108" y="733"/>
                    <a:pt x="2190" y="421"/>
                    <a:pt x="2149" y="167"/>
                  </a:cubicBezTo>
                  <a:cubicBezTo>
                    <a:pt x="2149" y="101"/>
                    <a:pt x="2108" y="44"/>
                    <a:pt x="2050" y="11"/>
                  </a:cubicBezTo>
                  <a:cubicBezTo>
                    <a:pt x="2032" y="4"/>
                    <a:pt x="2013" y="0"/>
                    <a:pt x="1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2314279" y="3526625"/>
              <a:ext cx="270801" cy="419917"/>
            </a:xfrm>
            <a:custGeom>
              <a:rect b="b" l="l" r="r" t="t"/>
              <a:pathLst>
                <a:path extrusionOk="0" h="2633" w="1698">
                  <a:moveTo>
                    <a:pt x="1583" y="149"/>
                  </a:moveTo>
                  <a:cubicBezTo>
                    <a:pt x="1583" y="160"/>
                    <a:pt x="1582" y="168"/>
                    <a:pt x="1575" y="181"/>
                  </a:cubicBezTo>
                  <a:cubicBezTo>
                    <a:pt x="1452" y="862"/>
                    <a:pt x="1231" y="1526"/>
                    <a:pt x="927" y="2149"/>
                  </a:cubicBezTo>
                  <a:cubicBezTo>
                    <a:pt x="845" y="2305"/>
                    <a:pt x="747" y="2477"/>
                    <a:pt x="583" y="2518"/>
                  </a:cubicBezTo>
                  <a:cubicBezTo>
                    <a:pt x="558" y="2523"/>
                    <a:pt x="533" y="2526"/>
                    <a:pt x="509" y="2526"/>
                  </a:cubicBezTo>
                  <a:cubicBezTo>
                    <a:pt x="380" y="2526"/>
                    <a:pt x="260" y="2455"/>
                    <a:pt x="198" y="2338"/>
                  </a:cubicBezTo>
                  <a:cubicBezTo>
                    <a:pt x="116" y="2190"/>
                    <a:pt x="99" y="2018"/>
                    <a:pt x="157" y="1862"/>
                  </a:cubicBezTo>
                  <a:cubicBezTo>
                    <a:pt x="206" y="1698"/>
                    <a:pt x="288" y="1551"/>
                    <a:pt x="394" y="1411"/>
                  </a:cubicBezTo>
                  <a:cubicBezTo>
                    <a:pt x="566" y="1165"/>
                    <a:pt x="763" y="927"/>
                    <a:pt x="968" y="706"/>
                  </a:cubicBezTo>
                  <a:cubicBezTo>
                    <a:pt x="1009" y="681"/>
                    <a:pt x="1042" y="640"/>
                    <a:pt x="1075" y="608"/>
                  </a:cubicBezTo>
                  <a:cubicBezTo>
                    <a:pt x="1222" y="427"/>
                    <a:pt x="1395" y="272"/>
                    <a:pt x="1583" y="149"/>
                  </a:cubicBezTo>
                  <a:close/>
                  <a:moveTo>
                    <a:pt x="1657" y="1"/>
                  </a:moveTo>
                  <a:lnTo>
                    <a:pt x="1608" y="26"/>
                  </a:lnTo>
                  <a:cubicBezTo>
                    <a:pt x="1386" y="116"/>
                    <a:pt x="1173" y="353"/>
                    <a:pt x="1001" y="534"/>
                  </a:cubicBezTo>
                  <a:lnTo>
                    <a:pt x="894" y="640"/>
                  </a:lnTo>
                  <a:cubicBezTo>
                    <a:pt x="681" y="862"/>
                    <a:pt x="484" y="1100"/>
                    <a:pt x="312" y="1354"/>
                  </a:cubicBezTo>
                  <a:cubicBezTo>
                    <a:pt x="198" y="1501"/>
                    <a:pt x="116" y="1665"/>
                    <a:pt x="58" y="1838"/>
                  </a:cubicBezTo>
                  <a:cubicBezTo>
                    <a:pt x="1" y="2018"/>
                    <a:pt x="17" y="2223"/>
                    <a:pt x="107" y="2387"/>
                  </a:cubicBezTo>
                  <a:cubicBezTo>
                    <a:pt x="189" y="2534"/>
                    <a:pt x="345" y="2633"/>
                    <a:pt x="517" y="2633"/>
                  </a:cubicBezTo>
                  <a:cubicBezTo>
                    <a:pt x="550" y="2633"/>
                    <a:pt x="583" y="2633"/>
                    <a:pt x="616" y="2625"/>
                  </a:cubicBezTo>
                  <a:cubicBezTo>
                    <a:pt x="821" y="2567"/>
                    <a:pt x="935" y="2379"/>
                    <a:pt x="1026" y="2198"/>
                  </a:cubicBezTo>
                  <a:cubicBezTo>
                    <a:pt x="1337" y="1567"/>
                    <a:pt x="1559" y="895"/>
                    <a:pt x="1682" y="198"/>
                  </a:cubicBezTo>
                  <a:cubicBezTo>
                    <a:pt x="1698" y="149"/>
                    <a:pt x="1690" y="99"/>
                    <a:pt x="1673" y="50"/>
                  </a:cubicBezTo>
                  <a:lnTo>
                    <a:pt x="1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2604535" y="3334929"/>
              <a:ext cx="365055" cy="445594"/>
            </a:xfrm>
            <a:custGeom>
              <a:rect b="b" l="l" r="r" t="t"/>
              <a:pathLst>
                <a:path extrusionOk="0" h="2794" w="2289">
                  <a:moveTo>
                    <a:pt x="207" y="104"/>
                  </a:moveTo>
                  <a:cubicBezTo>
                    <a:pt x="253" y="104"/>
                    <a:pt x="322" y="135"/>
                    <a:pt x="411" y="186"/>
                  </a:cubicBezTo>
                  <a:cubicBezTo>
                    <a:pt x="1050" y="613"/>
                    <a:pt x="1510" y="1023"/>
                    <a:pt x="1854" y="1474"/>
                  </a:cubicBezTo>
                  <a:cubicBezTo>
                    <a:pt x="1985" y="1637"/>
                    <a:pt x="2083" y="1826"/>
                    <a:pt x="2133" y="2031"/>
                  </a:cubicBezTo>
                  <a:cubicBezTo>
                    <a:pt x="2182" y="2228"/>
                    <a:pt x="2124" y="2433"/>
                    <a:pt x="1977" y="2580"/>
                  </a:cubicBezTo>
                  <a:cubicBezTo>
                    <a:pt x="1874" y="2654"/>
                    <a:pt x="1754" y="2692"/>
                    <a:pt x="1634" y="2692"/>
                  </a:cubicBezTo>
                  <a:cubicBezTo>
                    <a:pt x="1553" y="2692"/>
                    <a:pt x="1471" y="2674"/>
                    <a:pt x="1395" y="2638"/>
                  </a:cubicBezTo>
                  <a:cubicBezTo>
                    <a:pt x="1198" y="2548"/>
                    <a:pt x="1026" y="2400"/>
                    <a:pt x="895" y="2228"/>
                  </a:cubicBezTo>
                  <a:cubicBezTo>
                    <a:pt x="673" y="1957"/>
                    <a:pt x="493" y="1654"/>
                    <a:pt x="370" y="1334"/>
                  </a:cubicBezTo>
                  <a:cubicBezTo>
                    <a:pt x="255" y="1039"/>
                    <a:pt x="173" y="736"/>
                    <a:pt x="140" y="424"/>
                  </a:cubicBezTo>
                  <a:cubicBezTo>
                    <a:pt x="108" y="186"/>
                    <a:pt x="149" y="129"/>
                    <a:pt x="173" y="112"/>
                  </a:cubicBezTo>
                  <a:cubicBezTo>
                    <a:pt x="182" y="107"/>
                    <a:pt x="194" y="104"/>
                    <a:pt x="207" y="104"/>
                  </a:cubicBezTo>
                  <a:close/>
                  <a:moveTo>
                    <a:pt x="214" y="0"/>
                  </a:moveTo>
                  <a:cubicBezTo>
                    <a:pt x="177" y="0"/>
                    <a:pt x="144" y="10"/>
                    <a:pt x="116" y="30"/>
                  </a:cubicBezTo>
                  <a:cubicBezTo>
                    <a:pt x="34" y="80"/>
                    <a:pt x="1" y="219"/>
                    <a:pt x="34" y="440"/>
                  </a:cubicBezTo>
                  <a:cubicBezTo>
                    <a:pt x="75" y="752"/>
                    <a:pt x="157" y="1072"/>
                    <a:pt x="271" y="1367"/>
                  </a:cubicBezTo>
                  <a:cubicBezTo>
                    <a:pt x="403" y="1703"/>
                    <a:pt x="591" y="2015"/>
                    <a:pt x="813" y="2293"/>
                  </a:cubicBezTo>
                  <a:cubicBezTo>
                    <a:pt x="960" y="2482"/>
                    <a:pt x="1141" y="2630"/>
                    <a:pt x="1354" y="2728"/>
                  </a:cubicBezTo>
                  <a:cubicBezTo>
                    <a:pt x="1444" y="2769"/>
                    <a:pt x="1542" y="2785"/>
                    <a:pt x="1649" y="2794"/>
                  </a:cubicBezTo>
                  <a:cubicBezTo>
                    <a:pt x="1788" y="2794"/>
                    <a:pt x="1928" y="2744"/>
                    <a:pt x="2042" y="2654"/>
                  </a:cubicBezTo>
                  <a:cubicBezTo>
                    <a:pt x="2215" y="2490"/>
                    <a:pt x="2288" y="2244"/>
                    <a:pt x="2239" y="2006"/>
                  </a:cubicBezTo>
                  <a:cubicBezTo>
                    <a:pt x="2182" y="1785"/>
                    <a:pt x="2075" y="1580"/>
                    <a:pt x="1936" y="1408"/>
                  </a:cubicBezTo>
                  <a:cubicBezTo>
                    <a:pt x="1583" y="949"/>
                    <a:pt x="1116" y="531"/>
                    <a:pt x="468" y="104"/>
                  </a:cubicBezTo>
                  <a:cubicBezTo>
                    <a:pt x="367" y="35"/>
                    <a:pt x="28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2832115" y="3332856"/>
              <a:ext cx="417366" cy="361387"/>
            </a:xfrm>
            <a:custGeom>
              <a:rect b="b" l="l" r="r" t="t"/>
              <a:pathLst>
                <a:path extrusionOk="0" h="2266" w="2617">
                  <a:moveTo>
                    <a:pt x="230" y="109"/>
                  </a:moveTo>
                  <a:cubicBezTo>
                    <a:pt x="476" y="117"/>
                    <a:pt x="738" y="289"/>
                    <a:pt x="952" y="429"/>
                  </a:cubicBezTo>
                  <a:lnTo>
                    <a:pt x="984" y="453"/>
                  </a:lnTo>
                  <a:cubicBezTo>
                    <a:pt x="1378" y="716"/>
                    <a:pt x="1763" y="1003"/>
                    <a:pt x="2124" y="1306"/>
                  </a:cubicBezTo>
                  <a:cubicBezTo>
                    <a:pt x="2288" y="1437"/>
                    <a:pt x="2501" y="1650"/>
                    <a:pt x="2460" y="1872"/>
                  </a:cubicBezTo>
                  <a:cubicBezTo>
                    <a:pt x="2423" y="2051"/>
                    <a:pt x="2223" y="2162"/>
                    <a:pt x="2039" y="2162"/>
                  </a:cubicBezTo>
                  <a:cubicBezTo>
                    <a:pt x="2020" y="2162"/>
                    <a:pt x="2002" y="2161"/>
                    <a:pt x="1985" y="2159"/>
                  </a:cubicBezTo>
                  <a:cubicBezTo>
                    <a:pt x="1763" y="2142"/>
                    <a:pt x="1575" y="2003"/>
                    <a:pt x="1411" y="1864"/>
                  </a:cubicBezTo>
                  <a:cubicBezTo>
                    <a:pt x="976" y="1503"/>
                    <a:pt x="607" y="1068"/>
                    <a:pt x="337" y="568"/>
                  </a:cubicBezTo>
                  <a:cubicBezTo>
                    <a:pt x="329" y="552"/>
                    <a:pt x="312" y="535"/>
                    <a:pt x="304" y="511"/>
                  </a:cubicBezTo>
                  <a:cubicBezTo>
                    <a:pt x="247" y="421"/>
                    <a:pt x="115" y="199"/>
                    <a:pt x="156" y="134"/>
                  </a:cubicBezTo>
                  <a:cubicBezTo>
                    <a:pt x="165" y="109"/>
                    <a:pt x="206" y="109"/>
                    <a:pt x="230" y="109"/>
                  </a:cubicBezTo>
                  <a:close/>
                  <a:moveTo>
                    <a:pt x="214" y="1"/>
                  </a:moveTo>
                  <a:cubicBezTo>
                    <a:pt x="157" y="1"/>
                    <a:pt x="102" y="26"/>
                    <a:pt x="66" y="76"/>
                  </a:cubicBezTo>
                  <a:cubicBezTo>
                    <a:pt x="1" y="191"/>
                    <a:pt x="99" y="380"/>
                    <a:pt x="214" y="560"/>
                  </a:cubicBezTo>
                  <a:lnTo>
                    <a:pt x="247" y="617"/>
                  </a:lnTo>
                  <a:cubicBezTo>
                    <a:pt x="525" y="1126"/>
                    <a:pt x="902" y="1577"/>
                    <a:pt x="1345" y="1946"/>
                  </a:cubicBezTo>
                  <a:cubicBezTo>
                    <a:pt x="1517" y="2093"/>
                    <a:pt x="1722" y="2241"/>
                    <a:pt x="1977" y="2265"/>
                  </a:cubicBezTo>
                  <a:lnTo>
                    <a:pt x="2034" y="2265"/>
                  </a:lnTo>
                  <a:cubicBezTo>
                    <a:pt x="2255" y="2265"/>
                    <a:pt x="2509" y="2134"/>
                    <a:pt x="2559" y="1888"/>
                  </a:cubicBezTo>
                  <a:cubicBezTo>
                    <a:pt x="2616" y="1609"/>
                    <a:pt x="2378" y="1380"/>
                    <a:pt x="2190" y="1224"/>
                  </a:cubicBezTo>
                  <a:cubicBezTo>
                    <a:pt x="1821" y="913"/>
                    <a:pt x="1444" y="626"/>
                    <a:pt x="1042" y="363"/>
                  </a:cubicBezTo>
                  <a:lnTo>
                    <a:pt x="1009" y="347"/>
                  </a:lnTo>
                  <a:cubicBezTo>
                    <a:pt x="788" y="191"/>
                    <a:pt x="509" y="11"/>
                    <a:pt x="238" y="2"/>
                  </a:cubicBezTo>
                  <a:cubicBezTo>
                    <a:pt x="230" y="1"/>
                    <a:pt x="222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2488273" y="4136002"/>
              <a:ext cx="235556" cy="303495"/>
            </a:xfrm>
            <a:custGeom>
              <a:rect b="b" l="l" r="r" t="t"/>
              <a:pathLst>
                <a:path extrusionOk="0" h="1903" w="1477">
                  <a:moveTo>
                    <a:pt x="230" y="99"/>
                  </a:moveTo>
                  <a:cubicBezTo>
                    <a:pt x="246" y="99"/>
                    <a:pt x="263" y="107"/>
                    <a:pt x="279" y="124"/>
                  </a:cubicBezTo>
                  <a:cubicBezTo>
                    <a:pt x="607" y="337"/>
                    <a:pt x="894" y="616"/>
                    <a:pt x="1132" y="927"/>
                  </a:cubicBezTo>
                  <a:cubicBezTo>
                    <a:pt x="1238" y="1058"/>
                    <a:pt x="1312" y="1206"/>
                    <a:pt x="1345" y="1362"/>
                  </a:cubicBezTo>
                  <a:cubicBezTo>
                    <a:pt x="1369" y="1517"/>
                    <a:pt x="1304" y="1673"/>
                    <a:pt x="1181" y="1755"/>
                  </a:cubicBezTo>
                  <a:cubicBezTo>
                    <a:pt x="1130" y="1787"/>
                    <a:pt x="1074" y="1799"/>
                    <a:pt x="1017" y="1799"/>
                  </a:cubicBezTo>
                  <a:cubicBezTo>
                    <a:pt x="1001" y="1799"/>
                    <a:pt x="984" y="1798"/>
                    <a:pt x="968" y="1796"/>
                  </a:cubicBezTo>
                  <a:cubicBezTo>
                    <a:pt x="632" y="1763"/>
                    <a:pt x="443" y="1395"/>
                    <a:pt x="386" y="1247"/>
                  </a:cubicBezTo>
                  <a:cubicBezTo>
                    <a:pt x="328" y="1099"/>
                    <a:pt x="131" y="247"/>
                    <a:pt x="222" y="107"/>
                  </a:cubicBezTo>
                  <a:lnTo>
                    <a:pt x="230" y="99"/>
                  </a:lnTo>
                  <a:close/>
                  <a:moveTo>
                    <a:pt x="230" y="1"/>
                  </a:moveTo>
                  <a:cubicBezTo>
                    <a:pt x="197" y="1"/>
                    <a:pt x="156" y="25"/>
                    <a:pt x="140" y="58"/>
                  </a:cubicBezTo>
                  <a:cubicBezTo>
                    <a:pt x="0" y="263"/>
                    <a:pt x="254" y="1206"/>
                    <a:pt x="287" y="1288"/>
                  </a:cubicBezTo>
                  <a:cubicBezTo>
                    <a:pt x="361" y="1460"/>
                    <a:pt x="566" y="1862"/>
                    <a:pt x="951" y="1903"/>
                  </a:cubicBezTo>
                  <a:lnTo>
                    <a:pt x="1009" y="1903"/>
                  </a:lnTo>
                  <a:cubicBezTo>
                    <a:pt x="1091" y="1903"/>
                    <a:pt x="1164" y="1886"/>
                    <a:pt x="1230" y="1854"/>
                  </a:cubicBezTo>
                  <a:cubicBezTo>
                    <a:pt x="1394" y="1747"/>
                    <a:pt x="1476" y="1550"/>
                    <a:pt x="1443" y="1354"/>
                  </a:cubicBezTo>
                  <a:cubicBezTo>
                    <a:pt x="1410" y="1181"/>
                    <a:pt x="1328" y="1017"/>
                    <a:pt x="1214" y="878"/>
                  </a:cubicBezTo>
                  <a:cubicBezTo>
                    <a:pt x="968" y="550"/>
                    <a:pt x="673" y="263"/>
                    <a:pt x="336" y="42"/>
                  </a:cubicBezTo>
                  <a:cubicBezTo>
                    <a:pt x="304" y="17"/>
                    <a:pt x="271" y="9"/>
                    <a:pt x="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3549940" y="3570323"/>
              <a:ext cx="425180" cy="223275"/>
            </a:xfrm>
            <a:custGeom>
              <a:rect b="b" l="l" r="r" t="t"/>
              <a:pathLst>
                <a:path extrusionOk="0" h="1400" w="2666">
                  <a:moveTo>
                    <a:pt x="1878" y="104"/>
                  </a:moveTo>
                  <a:cubicBezTo>
                    <a:pt x="1944" y="104"/>
                    <a:pt x="2001" y="112"/>
                    <a:pt x="2059" y="120"/>
                  </a:cubicBezTo>
                  <a:cubicBezTo>
                    <a:pt x="2305" y="170"/>
                    <a:pt x="2559" y="391"/>
                    <a:pt x="2551" y="662"/>
                  </a:cubicBezTo>
                  <a:cubicBezTo>
                    <a:pt x="2534" y="924"/>
                    <a:pt x="2280" y="1113"/>
                    <a:pt x="2067" y="1195"/>
                  </a:cubicBezTo>
                  <a:cubicBezTo>
                    <a:pt x="1876" y="1262"/>
                    <a:pt x="1675" y="1296"/>
                    <a:pt x="1472" y="1296"/>
                  </a:cubicBezTo>
                  <a:cubicBezTo>
                    <a:pt x="1354" y="1296"/>
                    <a:pt x="1234" y="1284"/>
                    <a:pt x="1116" y="1260"/>
                  </a:cubicBezTo>
                  <a:cubicBezTo>
                    <a:pt x="911" y="1227"/>
                    <a:pt x="198" y="1039"/>
                    <a:pt x="107" y="899"/>
                  </a:cubicBezTo>
                  <a:cubicBezTo>
                    <a:pt x="107" y="891"/>
                    <a:pt x="107" y="891"/>
                    <a:pt x="107" y="891"/>
                  </a:cubicBezTo>
                  <a:cubicBezTo>
                    <a:pt x="116" y="842"/>
                    <a:pt x="165" y="817"/>
                    <a:pt x="214" y="785"/>
                  </a:cubicBezTo>
                  <a:cubicBezTo>
                    <a:pt x="542" y="580"/>
                    <a:pt x="894" y="407"/>
                    <a:pt x="1247" y="260"/>
                  </a:cubicBezTo>
                  <a:cubicBezTo>
                    <a:pt x="1452" y="170"/>
                    <a:pt x="1665" y="112"/>
                    <a:pt x="1878" y="104"/>
                  </a:cubicBezTo>
                  <a:close/>
                  <a:moveTo>
                    <a:pt x="1870" y="1"/>
                  </a:moveTo>
                  <a:cubicBezTo>
                    <a:pt x="1632" y="1"/>
                    <a:pt x="1397" y="79"/>
                    <a:pt x="1206" y="161"/>
                  </a:cubicBezTo>
                  <a:cubicBezTo>
                    <a:pt x="845" y="309"/>
                    <a:pt x="501" y="489"/>
                    <a:pt x="165" y="694"/>
                  </a:cubicBezTo>
                  <a:cubicBezTo>
                    <a:pt x="91" y="727"/>
                    <a:pt x="34" y="785"/>
                    <a:pt x="9" y="858"/>
                  </a:cubicBezTo>
                  <a:cubicBezTo>
                    <a:pt x="1" y="891"/>
                    <a:pt x="1" y="924"/>
                    <a:pt x="25" y="957"/>
                  </a:cubicBezTo>
                  <a:cubicBezTo>
                    <a:pt x="157" y="1170"/>
                    <a:pt x="1091" y="1367"/>
                    <a:pt x="1099" y="1367"/>
                  </a:cubicBezTo>
                  <a:cubicBezTo>
                    <a:pt x="1231" y="1383"/>
                    <a:pt x="1362" y="1400"/>
                    <a:pt x="1493" y="1400"/>
                  </a:cubicBezTo>
                  <a:cubicBezTo>
                    <a:pt x="1698" y="1400"/>
                    <a:pt x="1903" y="1367"/>
                    <a:pt x="2100" y="1293"/>
                  </a:cubicBezTo>
                  <a:cubicBezTo>
                    <a:pt x="2354" y="1195"/>
                    <a:pt x="2633" y="990"/>
                    <a:pt x="2649" y="662"/>
                  </a:cubicBezTo>
                  <a:cubicBezTo>
                    <a:pt x="2665" y="334"/>
                    <a:pt x="2370" y="79"/>
                    <a:pt x="2075" y="22"/>
                  </a:cubicBezTo>
                  <a:cubicBezTo>
                    <a:pt x="2007" y="7"/>
                    <a:pt x="1939" y="1"/>
                    <a:pt x="1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2428149" y="3625184"/>
              <a:ext cx="320400" cy="440331"/>
            </a:xfrm>
            <a:custGeom>
              <a:rect b="b" l="l" r="r" t="t"/>
              <a:pathLst>
                <a:path extrusionOk="0" h="2761" w="2009">
                  <a:moveTo>
                    <a:pt x="183" y="0"/>
                  </a:moveTo>
                  <a:cubicBezTo>
                    <a:pt x="158" y="0"/>
                    <a:pt x="135" y="7"/>
                    <a:pt x="115" y="22"/>
                  </a:cubicBezTo>
                  <a:cubicBezTo>
                    <a:pt x="0" y="113"/>
                    <a:pt x="123" y="490"/>
                    <a:pt x="148" y="596"/>
                  </a:cubicBezTo>
                  <a:cubicBezTo>
                    <a:pt x="246" y="1146"/>
                    <a:pt x="435" y="1679"/>
                    <a:pt x="705" y="2162"/>
                  </a:cubicBezTo>
                  <a:cubicBezTo>
                    <a:pt x="812" y="2376"/>
                    <a:pt x="968" y="2548"/>
                    <a:pt x="1173" y="2679"/>
                  </a:cubicBezTo>
                  <a:cubicBezTo>
                    <a:pt x="1267" y="2732"/>
                    <a:pt x="1378" y="2760"/>
                    <a:pt x="1485" y="2760"/>
                  </a:cubicBezTo>
                  <a:cubicBezTo>
                    <a:pt x="1611" y="2760"/>
                    <a:pt x="1732" y="2722"/>
                    <a:pt x="1820" y="2638"/>
                  </a:cubicBezTo>
                  <a:cubicBezTo>
                    <a:pt x="1960" y="2490"/>
                    <a:pt x="2009" y="2294"/>
                    <a:pt x="1960" y="2097"/>
                  </a:cubicBezTo>
                  <a:cubicBezTo>
                    <a:pt x="1910" y="1916"/>
                    <a:pt x="1828" y="1736"/>
                    <a:pt x="1705" y="1588"/>
                  </a:cubicBezTo>
                  <a:cubicBezTo>
                    <a:pt x="1394" y="1146"/>
                    <a:pt x="1050" y="736"/>
                    <a:pt x="664" y="359"/>
                  </a:cubicBezTo>
                  <a:cubicBezTo>
                    <a:pt x="586" y="281"/>
                    <a:pt x="343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2424162" y="3616732"/>
              <a:ext cx="333637" cy="456758"/>
            </a:xfrm>
            <a:custGeom>
              <a:rect b="b" l="l" r="r" t="t"/>
              <a:pathLst>
                <a:path extrusionOk="0" h="2864" w="2092">
                  <a:moveTo>
                    <a:pt x="217" y="102"/>
                  </a:moveTo>
                  <a:cubicBezTo>
                    <a:pt x="334" y="102"/>
                    <a:pt x="544" y="325"/>
                    <a:pt x="615" y="403"/>
                  </a:cubicBezTo>
                  <a:lnTo>
                    <a:pt x="656" y="444"/>
                  </a:lnTo>
                  <a:cubicBezTo>
                    <a:pt x="1034" y="822"/>
                    <a:pt x="1378" y="1232"/>
                    <a:pt x="1689" y="1666"/>
                  </a:cubicBezTo>
                  <a:cubicBezTo>
                    <a:pt x="1804" y="1814"/>
                    <a:pt x="1886" y="1986"/>
                    <a:pt x="1935" y="2166"/>
                  </a:cubicBezTo>
                  <a:cubicBezTo>
                    <a:pt x="1985" y="2338"/>
                    <a:pt x="1935" y="2519"/>
                    <a:pt x="1812" y="2650"/>
                  </a:cubicBezTo>
                  <a:cubicBezTo>
                    <a:pt x="1733" y="2729"/>
                    <a:pt x="1627" y="2762"/>
                    <a:pt x="1518" y="2762"/>
                  </a:cubicBezTo>
                  <a:cubicBezTo>
                    <a:pt x="1413" y="2762"/>
                    <a:pt x="1307" y="2731"/>
                    <a:pt x="1222" y="2683"/>
                  </a:cubicBezTo>
                  <a:cubicBezTo>
                    <a:pt x="1025" y="2560"/>
                    <a:pt x="878" y="2396"/>
                    <a:pt x="771" y="2191"/>
                  </a:cubicBezTo>
                  <a:cubicBezTo>
                    <a:pt x="501" y="1707"/>
                    <a:pt x="312" y="1182"/>
                    <a:pt x="222" y="633"/>
                  </a:cubicBezTo>
                  <a:cubicBezTo>
                    <a:pt x="214" y="617"/>
                    <a:pt x="214" y="584"/>
                    <a:pt x="197" y="551"/>
                  </a:cubicBezTo>
                  <a:cubicBezTo>
                    <a:pt x="173" y="444"/>
                    <a:pt x="99" y="166"/>
                    <a:pt x="173" y="116"/>
                  </a:cubicBezTo>
                  <a:cubicBezTo>
                    <a:pt x="185" y="106"/>
                    <a:pt x="200" y="102"/>
                    <a:pt x="217" y="102"/>
                  </a:cubicBezTo>
                  <a:close/>
                  <a:moveTo>
                    <a:pt x="209" y="0"/>
                  </a:moveTo>
                  <a:cubicBezTo>
                    <a:pt x="173" y="0"/>
                    <a:pt x="138" y="11"/>
                    <a:pt x="107" y="34"/>
                  </a:cubicBezTo>
                  <a:cubicBezTo>
                    <a:pt x="0" y="116"/>
                    <a:pt x="41" y="346"/>
                    <a:pt x="99" y="576"/>
                  </a:cubicBezTo>
                  <a:cubicBezTo>
                    <a:pt x="107" y="608"/>
                    <a:pt x="123" y="633"/>
                    <a:pt x="123" y="658"/>
                  </a:cubicBezTo>
                  <a:cubicBezTo>
                    <a:pt x="214" y="1215"/>
                    <a:pt x="410" y="1748"/>
                    <a:pt x="689" y="2240"/>
                  </a:cubicBezTo>
                  <a:cubicBezTo>
                    <a:pt x="796" y="2461"/>
                    <a:pt x="960" y="2642"/>
                    <a:pt x="1173" y="2773"/>
                  </a:cubicBezTo>
                  <a:cubicBezTo>
                    <a:pt x="1271" y="2830"/>
                    <a:pt x="1394" y="2863"/>
                    <a:pt x="1517" y="2863"/>
                  </a:cubicBezTo>
                  <a:cubicBezTo>
                    <a:pt x="1527" y="2864"/>
                    <a:pt x="1536" y="2864"/>
                    <a:pt x="1546" y="2864"/>
                  </a:cubicBezTo>
                  <a:cubicBezTo>
                    <a:pt x="1667" y="2864"/>
                    <a:pt x="1787" y="2815"/>
                    <a:pt x="1886" y="2724"/>
                  </a:cubicBezTo>
                  <a:cubicBezTo>
                    <a:pt x="2034" y="2576"/>
                    <a:pt x="2091" y="2355"/>
                    <a:pt x="2034" y="2142"/>
                  </a:cubicBezTo>
                  <a:cubicBezTo>
                    <a:pt x="1985" y="1953"/>
                    <a:pt x="1894" y="1764"/>
                    <a:pt x="1771" y="1609"/>
                  </a:cubicBezTo>
                  <a:cubicBezTo>
                    <a:pt x="1460" y="1166"/>
                    <a:pt x="1107" y="748"/>
                    <a:pt x="730" y="371"/>
                  </a:cubicBezTo>
                  <a:cubicBezTo>
                    <a:pt x="714" y="362"/>
                    <a:pt x="706" y="346"/>
                    <a:pt x="689" y="338"/>
                  </a:cubicBezTo>
                  <a:cubicBezTo>
                    <a:pt x="575" y="210"/>
                    <a:pt x="373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 rot="-7947949">
              <a:off x="1063092" y="3752539"/>
              <a:ext cx="399897" cy="174243"/>
            </a:xfrm>
            <a:custGeom>
              <a:rect b="b" l="l" r="r" t="t"/>
              <a:pathLst>
                <a:path extrusionOk="0" h="1295" w="2600">
                  <a:moveTo>
                    <a:pt x="1877" y="0"/>
                  </a:moveTo>
                  <a:cubicBezTo>
                    <a:pt x="1655" y="0"/>
                    <a:pt x="1428" y="74"/>
                    <a:pt x="1222" y="158"/>
                  </a:cubicBezTo>
                  <a:cubicBezTo>
                    <a:pt x="862" y="305"/>
                    <a:pt x="517" y="486"/>
                    <a:pt x="181" y="691"/>
                  </a:cubicBezTo>
                  <a:cubicBezTo>
                    <a:pt x="124" y="715"/>
                    <a:pt x="75" y="764"/>
                    <a:pt x="50" y="822"/>
                  </a:cubicBezTo>
                  <a:cubicBezTo>
                    <a:pt x="1" y="1010"/>
                    <a:pt x="952" y="1232"/>
                    <a:pt x="1108" y="1256"/>
                  </a:cubicBezTo>
                  <a:cubicBezTo>
                    <a:pt x="1231" y="1282"/>
                    <a:pt x="1356" y="1295"/>
                    <a:pt x="1483" y="1295"/>
                  </a:cubicBezTo>
                  <a:cubicBezTo>
                    <a:pt x="1684" y="1295"/>
                    <a:pt x="1887" y="1261"/>
                    <a:pt x="2083" y="1191"/>
                  </a:cubicBezTo>
                  <a:cubicBezTo>
                    <a:pt x="2338" y="1092"/>
                    <a:pt x="2583" y="887"/>
                    <a:pt x="2592" y="609"/>
                  </a:cubicBezTo>
                  <a:cubicBezTo>
                    <a:pt x="2600" y="330"/>
                    <a:pt x="2346" y="76"/>
                    <a:pt x="2059" y="18"/>
                  </a:cubicBezTo>
                  <a:cubicBezTo>
                    <a:pt x="1999" y="6"/>
                    <a:pt x="1938" y="0"/>
                    <a:pt x="18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1087868" y="3661386"/>
              <a:ext cx="326939" cy="315456"/>
            </a:xfrm>
            <a:custGeom>
              <a:rect b="b" l="l" r="r" t="t"/>
              <a:pathLst>
                <a:path extrusionOk="0" h="1978" w="2050">
                  <a:moveTo>
                    <a:pt x="529" y="107"/>
                  </a:moveTo>
                  <a:lnTo>
                    <a:pt x="529" y="107"/>
                  </a:lnTo>
                  <a:cubicBezTo>
                    <a:pt x="773" y="110"/>
                    <a:pt x="1009" y="345"/>
                    <a:pt x="1099" y="427"/>
                  </a:cubicBezTo>
                  <a:cubicBezTo>
                    <a:pt x="1402" y="755"/>
                    <a:pt x="1656" y="1124"/>
                    <a:pt x="1861" y="1517"/>
                  </a:cubicBezTo>
                  <a:cubicBezTo>
                    <a:pt x="1919" y="1607"/>
                    <a:pt x="1943" y="1706"/>
                    <a:pt x="1943" y="1804"/>
                  </a:cubicBezTo>
                  <a:cubicBezTo>
                    <a:pt x="1951" y="1829"/>
                    <a:pt x="1943" y="1845"/>
                    <a:pt x="1927" y="1862"/>
                  </a:cubicBezTo>
                  <a:cubicBezTo>
                    <a:pt x="1919" y="1870"/>
                    <a:pt x="1904" y="1874"/>
                    <a:pt x="1884" y="1874"/>
                  </a:cubicBezTo>
                  <a:cubicBezTo>
                    <a:pt x="1863" y="1874"/>
                    <a:pt x="1837" y="1870"/>
                    <a:pt x="1804" y="1862"/>
                  </a:cubicBezTo>
                  <a:cubicBezTo>
                    <a:pt x="1460" y="1755"/>
                    <a:pt x="1140" y="1607"/>
                    <a:pt x="836" y="1411"/>
                  </a:cubicBezTo>
                  <a:cubicBezTo>
                    <a:pt x="631" y="1279"/>
                    <a:pt x="451" y="1107"/>
                    <a:pt x="320" y="911"/>
                  </a:cubicBezTo>
                  <a:cubicBezTo>
                    <a:pt x="213" y="730"/>
                    <a:pt x="115" y="328"/>
                    <a:pt x="320" y="173"/>
                  </a:cubicBezTo>
                  <a:cubicBezTo>
                    <a:pt x="376" y="132"/>
                    <a:pt x="449" y="108"/>
                    <a:pt x="529" y="107"/>
                  </a:cubicBezTo>
                  <a:close/>
                  <a:moveTo>
                    <a:pt x="524" y="0"/>
                  </a:moveTo>
                  <a:cubicBezTo>
                    <a:pt x="434" y="0"/>
                    <a:pt x="342" y="26"/>
                    <a:pt x="254" y="91"/>
                  </a:cubicBezTo>
                  <a:cubicBezTo>
                    <a:pt x="0" y="279"/>
                    <a:pt x="90" y="722"/>
                    <a:pt x="230" y="960"/>
                  </a:cubicBezTo>
                  <a:cubicBezTo>
                    <a:pt x="377" y="1173"/>
                    <a:pt x="566" y="1361"/>
                    <a:pt x="787" y="1493"/>
                  </a:cubicBezTo>
                  <a:cubicBezTo>
                    <a:pt x="1091" y="1698"/>
                    <a:pt x="1427" y="1853"/>
                    <a:pt x="1779" y="1960"/>
                  </a:cubicBezTo>
                  <a:cubicBezTo>
                    <a:pt x="1812" y="1968"/>
                    <a:pt x="1845" y="1976"/>
                    <a:pt x="1886" y="1976"/>
                  </a:cubicBezTo>
                  <a:cubicBezTo>
                    <a:pt x="1892" y="1977"/>
                    <a:pt x="1899" y="1978"/>
                    <a:pt x="1905" y="1978"/>
                  </a:cubicBezTo>
                  <a:cubicBezTo>
                    <a:pt x="1946" y="1978"/>
                    <a:pt x="1980" y="1956"/>
                    <a:pt x="2009" y="1927"/>
                  </a:cubicBezTo>
                  <a:cubicBezTo>
                    <a:pt x="2033" y="1894"/>
                    <a:pt x="2050" y="1853"/>
                    <a:pt x="2050" y="1812"/>
                  </a:cubicBezTo>
                  <a:cubicBezTo>
                    <a:pt x="2050" y="1698"/>
                    <a:pt x="2017" y="1575"/>
                    <a:pt x="1960" y="1476"/>
                  </a:cubicBezTo>
                  <a:cubicBezTo>
                    <a:pt x="1746" y="1066"/>
                    <a:pt x="1484" y="697"/>
                    <a:pt x="1173" y="361"/>
                  </a:cubicBezTo>
                  <a:cubicBezTo>
                    <a:pt x="1079" y="261"/>
                    <a:pt x="810" y="0"/>
                    <a:pt x="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9"/>
          <p:cNvGrpSpPr/>
          <p:nvPr/>
        </p:nvGrpSpPr>
        <p:grpSpPr>
          <a:xfrm>
            <a:off x="6481223" y="1021625"/>
            <a:ext cx="156401" cy="1195126"/>
            <a:chOff x="5687700" y="1021625"/>
            <a:chExt cx="156401" cy="1195126"/>
          </a:xfrm>
        </p:grpSpPr>
        <p:sp>
          <p:nvSpPr>
            <p:cNvPr id="1172" name="Google Shape;1172;p39"/>
            <p:cNvSpPr/>
            <p:nvPr/>
          </p:nvSpPr>
          <p:spPr>
            <a:xfrm>
              <a:off x="5687700" y="1910660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5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5687700" y="1465891"/>
              <a:ext cx="156401" cy="306926"/>
            </a:xfrm>
            <a:custGeom>
              <a:rect b="b" l="l" r="r" t="t"/>
              <a:pathLst>
                <a:path extrusionOk="0" h="1837" w="936">
                  <a:moveTo>
                    <a:pt x="489" y="0"/>
                  </a:moveTo>
                  <a:cubicBezTo>
                    <a:pt x="460" y="0"/>
                    <a:pt x="431" y="17"/>
                    <a:pt x="419" y="49"/>
                  </a:cubicBezTo>
                  <a:cubicBezTo>
                    <a:pt x="1" y="705"/>
                    <a:pt x="58" y="1271"/>
                    <a:pt x="58" y="1271"/>
                  </a:cubicBezTo>
                  <a:cubicBezTo>
                    <a:pt x="58" y="1574"/>
                    <a:pt x="255" y="1837"/>
                    <a:pt x="493" y="1837"/>
                  </a:cubicBezTo>
                  <a:cubicBezTo>
                    <a:pt x="730" y="1837"/>
                    <a:pt x="919" y="1583"/>
                    <a:pt x="919" y="1271"/>
                  </a:cubicBezTo>
                  <a:cubicBezTo>
                    <a:pt x="935" y="836"/>
                    <a:pt x="812" y="410"/>
                    <a:pt x="566" y="49"/>
                  </a:cubicBezTo>
                  <a:cubicBezTo>
                    <a:pt x="550" y="17"/>
                    <a:pt x="519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5687700" y="1021625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4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39"/>
          <p:cNvGrpSpPr/>
          <p:nvPr/>
        </p:nvGrpSpPr>
        <p:grpSpPr>
          <a:xfrm>
            <a:off x="4330994" y="4337531"/>
            <a:ext cx="99517" cy="99517"/>
            <a:chOff x="1473494" y="1771856"/>
            <a:chExt cx="99517" cy="99517"/>
          </a:xfrm>
        </p:grpSpPr>
        <p:sp>
          <p:nvSpPr>
            <p:cNvPr id="1176" name="Google Shape;1176;p39"/>
            <p:cNvSpPr/>
            <p:nvPr/>
          </p:nvSpPr>
          <p:spPr>
            <a:xfrm>
              <a:off x="1515438" y="1771856"/>
              <a:ext cx="15789" cy="99517"/>
            </a:xfrm>
            <a:custGeom>
              <a:rect b="b" l="l" r="r" t="t"/>
              <a:pathLst>
                <a:path extrusionOk="0" h="624" w="99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0" y="567"/>
                  </a:lnTo>
                  <a:cubicBezTo>
                    <a:pt x="0" y="599"/>
                    <a:pt x="25" y="624"/>
                    <a:pt x="49" y="624"/>
                  </a:cubicBezTo>
                  <a:cubicBezTo>
                    <a:pt x="74" y="624"/>
                    <a:pt x="99" y="599"/>
                    <a:pt x="99" y="567"/>
                  </a:cubicBezTo>
                  <a:lnTo>
                    <a:pt x="99" y="50"/>
                  </a:lnTo>
                  <a:cubicBezTo>
                    <a:pt x="99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1473494" y="1813800"/>
              <a:ext cx="99517" cy="15789"/>
            </a:xfrm>
            <a:custGeom>
              <a:rect b="b" l="l" r="r" t="t"/>
              <a:pathLst>
                <a:path extrusionOk="0" h="99" w="624">
                  <a:moveTo>
                    <a:pt x="50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4"/>
                    <a:pt x="25" y="99"/>
                    <a:pt x="50" y="99"/>
                  </a:cubicBezTo>
                  <a:lnTo>
                    <a:pt x="575" y="99"/>
                  </a:lnTo>
                  <a:cubicBezTo>
                    <a:pt x="599" y="99"/>
                    <a:pt x="624" y="74"/>
                    <a:pt x="624" y="49"/>
                  </a:cubicBezTo>
                  <a:cubicBezTo>
                    <a:pt x="624" y="17"/>
                    <a:pt x="59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39"/>
          <p:cNvGrpSpPr/>
          <p:nvPr/>
        </p:nvGrpSpPr>
        <p:grpSpPr>
          <a:xfrm>
            <a:off x="936144" y="4337531"/>
            <a:ext cx="99517" cy="99517"/>
            <a:chOff x="1473494" y="1771856"/>
            <a:chExt cx="99517" cy="99517"/>
          </a:xfrm>
        </p:grpSpPr>
        <p:sp>
          <p:nvSpPr>
            <p:cNvPr id="1179" name="Google Shape;1179;p39"/>
            <p:cNvSpPr/>
            <p:nvPr/>
          </p:nvSpPr>
          <p:spPr>
            <a:xfrm>
              <a:off x="1515438" y="1771856"/>
              <a:ext cx="15789" cy="99517"/>
            </a:xfrm>
            <a:custGeom>
              <a:rect b="b" l="l" r="r" t="t"/>
              <a:pathLst>
                <a:path extrusionOk="0" h="624" w="99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0" y="567"/>
                  </a:lnTo>
                  <a:cubicBezTo>
                    <a:pt x="0" y="599"/>
                    <a:pt x="25" y="624"/>
                    <a:pt x="49" y="624"/>
                  </a:cubicBezTo>
                  <a:cubicBezTo>
                    <a:pt x="74" y="624"/>
                    <a:pt x="99" y="599"/>
                    <a:pt x="99" y="567"/>
                  </a:cubicBezTo>
                  <a:lnTo>
                    <a:pt x="99" y="50"/>
                  </a:lnTo>
                  <a:cubicBezTo>
                    <a:pt x="99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473494" y="1813800"/>
              <a:ext cx="99517" cy="15789"/>
            </a:xfrm>
            <a:custGeom>
              <a:rect b="b" l="l" r="r" t="t"/>
              <a:pathLst>
                <a:path extrusionOk="0" h="99" w="624">
                  <a:moveTo>
                    <a:pt x="50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4"/>
                    <a:pt x="25" y="99"/>
                    <a:pt x="50" y="99"/>
                  </a:cubicBezTo>
                  <a:lnTo>
                    <a:pt x="575" y="99"/>
                  </a:lnTo>
                  <a:cubicBezTo>
                    <a:pt x="599" y="99"/>
                    <a:pt x="624" y="74"/>
                    <a:pt x="624" y="49"/>
                  </a:cubicBezTo>
                  <a:cubicBezTo>
                    <a:pt x="624" y="17"/>
                    <a:pt x="59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0"/>
          <p:cNvSpPr txBox="1"/>
          <p:nvPr>
            <p:ph type="title"/>
          </p:nvPr>
        </p:nvSpPr>
        <p:spPr>
          <a:xfrm>
            <a:off x="720000" y="708425"/>
            <a:ext cx="7707600" cy="3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1186" name="Google Shape;1186;p40"/>
          <p:cNvSpPr txBox="1"/>
          <p:nvPr/>
        </p:nvSpPr>
        <p:spPr>
          <a:xfrm>
            <a:off x="4578502" y="1589426"/>
            <a:ext cx="3553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F53"/>
                </a:solidFill>
                <a:latin typeface="Antic"/>
                <a:ea typeface="Antic"/>
                <a:cs typeface="Antic"/>
                <a:sym typeface="Antic"/>
              </a:rPr>
              <a:t>The code generated by ChatGPT 3.5 gives you a good basic foundation to build off of which actually works!</a:t>
            </a:r>
            <a:endParaRPr>
              <a:solidFill>
                <a:srgbClr val="2D3F5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1187" name="Google Shape;1187;p40"/>
          <p:cNvSpPr/>
          <p:nvPr/>
        </p:nvSpPr>
        <p:spPr>
          <a:xfrm>
            <a:off x="4227802" y="1361876"/>
            <a:ext cx="220800" cy="2208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0"/>
          <p:cNvSpPr txBox="1"/>
          <p:nvPr/>
        </p:nvSpPr>
        <p:spPr>
          <a:xfrm>
            <a:off x="4578496" y="2667038"/>
            <a:ext cx="3553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F53"/>
                </a:solidFill>
                <a:latin typeface="Antic"/>
                <a:ea typeface="Antic"/>
                <a:cs typeface="Antic"/>
                <a:sym typeface="Antic"/>
              </a:rPr>
              <a:t>If you give ChatGPT your code and tell it to add a feature it can usually do it quite well.</a:t>
            </a:r>
            <a:endParaRPr>
              <a:solidFill>
                <a:srgbClr val="2D3F5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1189" name="Google Shape;1189;p40"/>
          <p:cNvSpPr/>
          <p:nvPr/>
        </p:nvSpPr>
        <p:spPr>
          <a:xfrm>
            <a:off x="4227809" y="2439488"/>
            <a:ext cx="220800" cy="2208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0"/>
          <p:cNvSpPr txBox="1"/>
          <p:nvPr/>
        </p:nvSpPr>
        <p:spPr>
          <a:xfrm>
            <a:off x="4578498" y="3744650"/>
            <a:ext cx="3553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D3F53"/>
                </a:solidFill>
                <a:latin typeface="Antic"/>
                <a:ea typeface="Antic"/>
                <a:cs typeface="Antic"/>
                <a:sym typeface="Antic"/>
              </a:rPr>
              <a:t>ChatGPT is not great at creating visually appealing designs. This could also be due to the lack of </a:t>
            </a:r>
            <a:r>
              <a:rPr lang="en" sz="1000">
                <a:solidFill>
                  <a:srgbClr val="2D3F53"/>
                </a:solidFill>
                <a:latin typeface="Antic"/>
                <a:ea typeface="Antic"/>
                <a:cs typeface="Antic"/>
                <a:sym typeface="Antic"/>
              </a:rPr>
              <a:t>specificity</a:t>
            </a:r>
            <a:r>
              <a:rPr lang="en" sz="1000">
                <a:solidFill>
                  <a:srgbClr val="2D3F53"/>
                </a:solidFill>
                <a:latin typeface="Antic"/>
                <a:ea typeface="Antic"/>
                <a:cs typeface="Antic"/>
                <a:sym typeface="Antic"/>
              </a:rPr>
              <a:t> in our prompts, but also because ChatGPT uses a language model and is not very good at anything visual (images, design, etc.)</a:t>
            </a:r>
            <a:endParaRPr sz="1000">
              <a:solidFill>
                <a:srgbClr val="2D3F5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1191" name="Google Shape;1191;p40"/>
          <p:cNvSpPr/>
          <p:nvPr/>
        </p:nvSpPr>
        <p:spPr>
          <a:xfrm>
            <a:off x="4227806" y="3517100"/>
            <a:ext cx="220800" cy="220800"/>
          </a:xfrm>
          <a:prstGeom prst="ellipse">
            <a:avLst/>
          </a:prstGeom>
          <a:solidFill>
            <a:schemeClr val="accent5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0"/>
          <p:cNvSpPr/>
          <p:nvPr/>
        </p:nvSpPr>
        <p:spPr>
          <a:xfrm flipH="1">
            <a:off x="1004170" y="3475922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0"/>
          <p:cNvSpPr/>
          <p:nvPr/>
        </p:nvSpPr>
        <p:spPr>
          <a:xfrm flipH="1">
            <a:off x="1391604" y="4350629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0"/>
          <p:cNvSpPr/>
          <p:nvPr/>
        </p:nvSpPr>
        <p:spPr>
          <a:xfrm flipH="1">
            <a:off x="3422663" y="1224968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0"/>
          <p:cNvSpPr/>
          <p:nvPr/>
        </p:nvSpPr>
        <p:spPr>
          <a:xfrm flipH="1">
            <a:off x="3601735" y="2583418"/>
            <a:ext cx="157133" cy="179501"/>
          </a:xfrm>
          <a:custGeom>
            <a:rect b="b" l="l" r="r" t="t"/>
            <a:pathLst>
              <a:path extrusionOk="0" h="2239" w="1960">
                <a:moveTo>
                  <a:pt x="935" y="0"/>
                </a:moveTo>
                <a:cubicBezTo>
                  <a:pt x="886" y="312"/>
                  <a:pt x="828" y="623"/>
                  <a:pt x="754" y="927"/>
                </a:cubicBezTo>
                <a:cubicBezTo>
                  <a:pt x="508" y="1000"/>
                  <a:pt x="271" y="1066"/>
                  <a:pt x="25" y="1148"/>
                </a:cubicBezTo>
                <a:cubicBezTo>
                  <a:pt x="0" y="1148"/>
                  <a:pt x="49" y="1156"/>
                  <a:pt x="66" y="1164"/>
                </a:cubicBezTo>
                <a:cubicBezTo>
                  <a:pt x="295" y="1230"/>
                  <a:pt x="525" y="1279"/>
                  <a:pt x="754" y="1320"/>
                </a:cubicBezTo>
                <a:cubicBezTo>
                  <a:pt x="828" y="1623"/>
                  <a:pt x="877" y="1935"/>
                  <a:pt x="968" y="2238"/>
                </a:cubicBezTo>
                <a:cubicBezTo>
                  <a:pt x="1033" y="1935"/>
                  <a:pt x="1115" y="1623"/>
                  <a:pt x="1222" y="1328"/>
                </a:cubicBezTo>
                <a:lnTo>
                  <a:pt x="1960" y="1132"/>
                </a:lnTo>
                <a:cubicBezTo>
                  <a:pt x="1697" y="1074"/>
                  <a:pt x="1435" y="1017"/>
                  <a:pt x="1172" y="959"/>
                </a:cubicBezTo>
                <a:cubicBezTo>
                  <a:pt x="1099" y="648"/>
                  <a:pt x="1009" y="303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0"/>
          <p:cNvSpPr/>
          <p:nvPr/>
        </p:nvSpPr>
        <p:spPr>
          <a:xfrm flipH="1">
            <a:off x="478134" y="147314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0"/>
          <p:cNvSpPr/>
          <p:nvPr/>
        </p:nvSpPr>
        <p:spPr>
          <a:xfrm flipH="1">
            <a:off x="8298921" y="894358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0"/>
          <p:cNvSpPr/>
          <p:nvPr/>
        </p:nvSpPr>
        <p:spPr>
          <a:xfrm flipH="1">
            <a:off x="8255920" y="4301335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0"/>
          <p:cNvSpPr/>
          <p:nvPr/>
        </p:nvSpPr>
        <p:spPr>
          <a:xfrm flipH="1">
            <a:off x="4173109" y="455365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0"/>
          <p:cNvSpPr/>
          <p:nvPr/>
        </p:nvSpPr>
        <p:spPr>
          <a:xfrm flipH="1">
            <a:off x="7511820" y="96781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0"/>
          <p:cNvSpPr txBox="1"/>
          <p:nvPr/>
        </p:nvSpPr>
        <p:spPr>
          <a:xfrm>
            <a:off x="4578500" y="1323025"/>
            <a:ext cx="3553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D3F53"/>
                </a:solidFill>
                <a:latin typeface="Chango"/>
                <a:ea typeface="Chango"/>
                <a:cs typeface="Chango"/>
                <a:sym typeface="Chango"/>
              </a:rPr>
              <a:t>Good Base</a:t>
            </a:r>
            <a:endParaRPr sz="1800">
              <a:solidFill>
                <a:srgbClr val="2D3F53"/>
              </a:solidFill>
              <a:latin typeface="Chango"/>
              <a:ea typeface="Chango"/>
              <a:cs typeface="Chango"/>
              <a:sym typeface="Chango"/>
            </a:endParaRPr>
          </a:p>
        </p:txBody>
      </p:sp>
      <p:sp>
        <p:nvSpPr>
          <p:cNvPr id="1202" name="Google Shape;1202;p40"/>
          <p:cNvSpPr txBox="1"/>
          <p:nvPr/>
        </p:nvSpPr>
        <p:spPr>
          <a:xfrm>
            <a:off x="4578500" y="2409525"/>
            <a:ext cx="3553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D3F53"/>
                </a:solidFill>
                <a:latin typeface="Chango"/>
                <a:ea typeface="Chango"/>
                <a:cs typeface="Chango"/>
                <a:sym typeface="Chango"/>
              </a:rPr>
              <a:t>Good Feature Builder</a:t>
            </a:r>
            <a:endParaRPr sz="1800">
              <a:solidFill>
                <a:srgbClr val="2D3F53"/>
              </a:solidFill>
              <a:latin typeface="Chango"/>
              <a:ea typeface="Chango"/>
              <a:cs typeface="Chango"/>
              <a:sym typeface="Chango"/>
            </a:endParaRPr>
          </a:p>
        </p:txBody>
      </p:sp>
      <p:sp>
        <p:nvSpPr>
          <p:cNvPr id="1203" name="Google Shape;1203;p40"/>
          <p:cNvSpPr txBox="1"/>
          <p:nvPr/>
        </p:nvSpPr>
        <p:spPr>
          <a:xfrm>
            <a:off x="4578500" y="3478225"/>
            <a:ext cx="3553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D3F53"/>
                </a:solidFill>
                <a:latin typeface="Chango"/>
                <a:ea typeface="Chango"/>
                <a:cs typeface="Chango"/>
                <a:sym typeface="Chango"/>
              </a:rPr>
              <a:t>Bad UI Designer</a:t>
            </a:r>
            <a:endParaRPr sz="1800">
              <a:solidFill>
                <a:srgbClr val="2D3F53"/>
              </a:solidFill>
              <a:latin typeface="Chango"/>
              <a:ea typeface="Chango"/>
              <a:cs typeface="Chango"/>
              <a:sym typeface="Chango"/>
            </a:endParaRPr>
          </a:p>
        </p:txBody>
      </p:sp>
      <p:pic>
        <p:nvPicPr>
          <p:cNvPr id="1204" name="Google Shape;1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0" y="1532800"/>
            <a:ext cx="2384650" cy="2384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1"/>
          <p:cNvSpPr txBox="1"/>
          <p:nvPr>
            <p:ph type="title"/>
          </p:nvPr>
        </p:nvSpPr>
        <p:spPr>
          <a:xfrm>
            <a:off x="3049200" y="2794051"/>
            <a:ext cx="304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Image Generation</a:t>
            </a:r>
            <a:endParaRPr sz="2900"/>
          </a:p>
        </p:txBody>
      </p:sp>
      <p:sp>
        <p:nvSpPr>
          <p:cNvPr id="1210" name="Google Shape;1210;p41"/>
          <p:cNvSpPr txBox="1"/>
          <p:nvPr>
            <p:ph idx="1" type="subTitle"/>
          </p:nvPr>
        </p:nvSpPr>
        <p:spPr>
          <a:xfrm>
            <a:off x="3425550" y="3559650"/>
            <a:ext cx="2292900" cy="9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about image generating AIs</a:t>
            </a:r>
            <a:endParaRPr/>
          </a:p>
        </p:txBody>
      </p:sp>
      <p:sp>
        <p:nvSpPr>
          <p:cNvPr id="1211" name="Google Shape;1211;p41"/>
          <p:cNvSpPr txBox="1"/>
          <p:nvPr>
            <p:ph idx="2" type="title"/>
          </p:nvPr>
        </p:nvSpPr>
        <p:spPr>
          <a:xfrm>
            <a:off x="3629738" y="1876049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1212" name="Google Shape;1212;p41"/>
          <p:cNvGrpSpPr/>
          <p:nvPr/>
        </p:nvGrpSpPr>
        <p:grpSpPr>
          <a:xfrm>
            <a:off x="4330994" y="4337531"/>
            <a:ext cx="99517" cy="99517"/>
            <a:chOff x="1473494" y="1771856"/>
            <a:chExt cx="99517" cy="99517"/>
          </a:xfrm>
        </p:grpSpPr>
        <p:sp>
          <p:nvSpPr>
            <p:cNvPr id="1213" name="Google Shape;1213;p41"/>
            <p:cNvSpPr/>
            <p:nvPr/>
          </p:nvSpPr>
          <p:spPr>
            <a:xfrm>
              <a:off x="1515438" y="1771856"/>
              <a:ext cx="15789" cy="99517"/>
            </a:xfrm>
            <a:custGeom>
              <a:rect b="b" l="l" r="r" t="t"/>
              <a:pathLst>
                <a:path extrusionOk="0" h="624" w="99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0" y="567"/>
                  </a:lnTo>
                  <a:cubicBezTo>
                    <a:pt x="0" y="599"/>
                    <a:pt x="25" y="624"/>
                    <a:pt x="49" y="624"/>
                  </a:cubicBezTo>
                  <a:cubicBezTo>
                    <a:pt x="74" y="624"/>
                    <a:pt x="99" y="599"/>
                    <a:pt x="99" y="567"/>
                  </a:cubicBezTo>
                  <a:lnTo>
                    <a:pt x="99" y="50"/>
                  </a:lnTo>
                  <a:cubicBezTo>
                    <a:pt x="99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1473494" y="1813800"/>
              <a:ext cx="99517" cy="15789"/>
            </a:xfrm>
            <a:custGeom>
              <a:rect b="b" l="l" r="r" t="t"/>
              <a:pathLst>
                <a:path extrusionOk="0" h="99" w="624">
                  <a:moveTo>
                    <a:pt x="50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4"/>
                    <a:pt x="25" y="99"/>
                    <a:pt x="50" y="99"/>
                  </a:cubicBezTo>
                  <a:lnTo>
                    <a:pt x="575" y="99"/>
                  </a:lnTo>
                  <a:cubicBezTo>
                    <a:pt x="599" y="99"/>
                    <a:pt x="624" y="74"/>
                    <a:pt x="624" y="49"/>
                  </a:cubicBezTo>
                  <a:cubicBezTo>
                    <a:pt x="624" y="17"/>
                    <a:pt x="59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1"/>
          <p:cNvGrpSpPr/>
          <p:nvPr/>
        </p:nvGrpSpPr>
        <p:grpSpPr>
          <a:xfrm>
            <a:off x="691822" y="1031898"/>
            <a:ext cx="2363471" cy="3165866"/>
            <a:chOff x="936144" y="879097"/>
            <a:chExt cx="2656183" cy="3557952"/>
          </a:xfrm>
        </p:grpSpPr>
        <p:grpSp>
          <p:nvGrpSpPr>
            <p:cNvPr id="1216" name="Google Shape;1216;p41"/>
            <p:cNvGrpSpPr/>
            <p:nvPr/>
          </p:nvGrpSpPr>
          <p:grpSpPr>
            <a:xfrm>
              <a:off x="936144" y="4337531"/>
              <a:ext cx="99517" cy="99517"/>
              <a:chOff x="1473494" y="1771856"/>
              <a:chExt cx="99517" cy="99517"/>
            </a:xfrm>
          </p:grpSpPr>
          <p:sp>
            <p:nvSpPr>
              <p:cNvPr id="1217" name="Google Shape;1217;p41"/>
              <p:cNvSpPr/>
              <p:nvPr/>
            </p:nvSpPr>
            <p:spPr>
              <a:xfrm>
                <a:off x="1515438" y="1771856"/>
                <a:ext cx="15789" cy="99517"/>
              </a:xfrm>
              <a:custGeom>
                <a:rect b="b" l="l" r="r" t="t"/>
                <a:pathLst>
                  <a:path extrusionOk="0" h="624" w="99">
                    <a:moveTo>
                      <a:pt x="49" y="1"/>
                    </a:moveTo>
                    <a:cubicBezTo>
                      <a:pt x="25" y="1"/>
                      <a:pt x="0" y="17"/>
                      <a:pt x="0" y="50"/>
                    </a:cubicBezTo>
                    <a:lnTo>
                      <a:pt x="0" y="567"/>
                    </a:lnTo>
                    <a:cubicBezTo>
                      <a:pt x="0" y="599"/>
                      <a:pt x="25" y="624"/>
                      <a:pt x="49" y="624"/>
                    </a:cubicBezTo>
                    <a:cubicBezTo>
                      <a:pt x="74" y="624"/>
                      <a:pt x="99" y="599"/>
                      <a:pt x="99" y="567"/>
                    </a:cubicBezTo>
                    <a:lnTo>
                      <a:pt x="99" y="50"/>
                    </a:lnTo>
                    <a:cubicBezTo>
                      <a:pt x="99" y="17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1"/>
              <p:cNvSpPr/>
              <p:nvPr/>
            </p:nvSpPr>
            <p:spPr>
              <a:xfrm>
                <a:off x="1473494" y="1813800"/>
                <a:ext cx="99517" cy="15789"/>
              </a:xfrm>
              <a:custGeom>
                <a:rect b="b" l="l" r="r" t="t"/>
                <a:pathLst>
                  <a:path extrusionOk="0" h="99" w="624">
                    <a:moveTo>
                      <a:pt x="50" y="0"/>
                    </a:moveTo>
                    <a:cubicBezTo>
                      <a:pt x="25" y="0"/>
                      <a:pt x="1" y="17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lnTo>
                      <a:pt x="575" y="99"/>
                    </a:lnTo>
                    <a:cubicBezTo>
                      <a:pt x="599" y="99"/>
                      <a:pt x="624" y="74"/>
                      <a:pt x="624" y="49"/>
                    </a:cubicBezTo>
                    <a:cubicBezTo>
                      <a:pt x="624" y="17"/>
                      <a:pt x="599" y="0"/>
                      <a:pt x="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9" name="Google Shape;1219;p41"/>
            <p:cNvSpPr/>
            <p:nvPr/>
          </p:nvSpPr>
          <p:spPr>
            <a:xfrm>
              <a:off x="2217107" y="3737340"/>
              <a:ext cx="140329" cy="392455"/>
            </a:xfrm>
            <a:custGeom>
              <a:rect b="b" l="l" r="r" t="t"/>
              <a:pathLst>
                <a:path extrusionOk="0" h="1678" w="600">
                  <a:moveTo>
                    <a:pt x="322" y="1"/>
                  </a:moveTo>
                  <a:cubicBezTo>
                    <a:pt x="297" y="1"/>
                    <a:pt x="269" y="38"/>
                    <a:pt x="255" y="95"/>
                  </a:cubicBezTo>
                  <a:cubicBezTo>
                    <a:pt x="230" y="201"/>
                    <a:pt x="189" y="324"/>
                    <a:pt x="157" y="439"/>
                  </a:cubicBezTo>
                  <a:cubicBezTo>
                    <a:pt x="91" y="677"/>
                    <a:pt x="42" y="915"/>
                    <a:pt x="17" y="1161"/>
                  </a:cubicBezTo>
                  <a:cubicBezTo>
                    <a:pt x="1" y="1275"/>
                    <a:pt x="17" y="1390"/>
                    <a:pt x="58" y="1505"/>
                  </a:cubicBezTo>
                  <a:cubicBezTo>
                    <a:pt x="107" y="1611"/>
                    <a:pt x="222" y="1677"/>
                    <a:pt x="345" y="1677"/>
                  </a:cubicBezTo>
                  <a:cubicBezTo>
                    <a:pt x="435" y="1652"/>
                    <a:pt x="509" y="1595"/>
                    <a:pt x="550" y="1505"/>
                  </a:cubicBezTo>
                  <a:cubicBezTo>
                    <a:pt x="583" y="1423"/>
                    <a:pt x="599" y="1333"/>
                    <a:pt x="591" y="1234"/>
                  </a:cubicBezTo>
                  <a:cubicBezTo>
                    <a:pt x="583" y="1013"/>
                    <a:pt x="550" y="792"/>
                    <a:pt x="493" y="570"/>
                  </a:cubicBezTo>
                  <a:lnTo>
                    <a:pt x="370" y="70"/>
                  </a:lnTo>
                  <a:cubicBezTo>
                    <a:pt x="359" y="21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2552725" y="3644957"/>
              <a:ext cx="140329" cy="391052"/>
            </a:xfrm>
            <a:custGeom>
              <a:rect b="b" l="l" r="r" t="t"/>
              <a:pathLst>
                <a:path extrusionOk="0" h="1672" w="600">
                  <a:moveTo>
                    <a:pt x="316" y="0"/>
                  </a:moveTo>
                  <a:cubicBezTo>
                    <a:pt x="290" y="0"/>
                    <a:pt x="261" y="38"/>
                    <a:pt x="247" y="96"/>
                  </a:cubicBezTo>
                  <a:cubicBezTo>
                    <a:pt x="222" y="195"/>
                    <a:pt x="189" y="326"/>
                    <a:pt x="156" y="440"/>
                  </a:cubicBezTo>
                  <a:cubicBezTo>
                    <a:pt x="91" y="678"/>
                    <a:pt x="42" y="916"/>
                    <a:pt x="17" y="1162"/>
                  </a:cubicBezTo>
                  <a:cubicBezTo>
                    <a:pt x="1" y="1277"/>
                    <a:pt x="17" y="1392"/>
                    <a:pt x="58" y="1506"/>
                  </a:cubicBezTo>
                  <a:cubicBezTo>
                    <a:pt x="104" y="1607"/>
                    <a:pt x="209" y="1671"/>
                    <a:pt x="324" y="1671"/>
                  </a:cubicBezTo>
                  <a:cubicBezTo>
                    <a:pt x="331" y="1671"/>
                    <a:pt x="338" y="1671"/>
                    <a:pt x="345" y="1670"/>
                  </a:cubicBezTo>
                  <a:cubicBezTo>
                    <a:pt x="435" y="1654"/>
                    <a:pt x="509" y="1597"/>
                    <a:pt x="550" y="1506"/>
                  </a:cubicBezTo>
                  <a:cubicBezTo>
                    <a:pt x="583" y="1424"/>
                    <a:pt x="599" y="1334"/>
                    <a:pt x="591" y="1236"/>
                  </a:cubicBezTo>
                  <a:cubicBezTo>
                    <a:pt x="583" y="1014"/>
                    <a:pt x="542" y="793"/>
                    <a:pt x="484" y="572"/>
                  </a:cubicBezTo>
                  <a:lnTo>
                    <a:pt x="361" y="63"/>
                  </a:lnTo>
                  <a:cubicBezTo>
                    <a:pt x="351" y="19"/>
                    <a:pt x="334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2878753" y="3459257"/>
              <a:ext cx="138225" cy="392455"/>
            </a:xfrm>
            <a:custGeom>
              <a:rect b="b" l="l" r="r" t="t"/>
              <a:pathLst>
                <a:path extrusionOk="0" h="1678" w="591">
                  <a:moveTo>
                    <a:pt x="319" y="1"/>
                  </a:moveTo>
                  <a:cubicBezTo>
                    <a:pt x="294" y="1"/>
                    <a:pt x="269" y="38"/>
                    <a:pt x="255" y="95"/>
                  </a:cubicBezTo>
                  <a:cubicBezTo>
                    <a:pt x="230" y="201"/>
                    <a:pt x="189" y="333"/>
                    <a:pt x="156" y="439"/>
                  </a:cubicBezTo>
                  <a:cubicBezTo>
                    <a:pt x="91" y="677"/>
                    <a:pt x="41" y="915"/>
                    <a:pt x="9" y="1161"/>
                  </a:cubicBezTo>
                  <a:cubicBezTo>
                    <a:pt x="0" y="1275"/>
                    <a:pt x="9" y="1390"/>
                    <a:pt x="58" y="1505"/>
                  </a:cubicBezTo>
                  <a:cubicBezTo>
                    <a:pt x="107" y="1612"/>
                    <a:pt x="222" y="1677"/>
                    <a:pt x="337" y="1677"/>
                  </a:cubicBezTo>
                  <a:cubicBezTo>
                    <a:pt x="427" y="1653"/>
                    <a:pt x="509" y="1595"/>
                    <a:pt x="542" y="1505"/>
                  </a:cubicBezTo>
                  <a:cubicBezTo>
                    <a:pt x="583" y="1423"/>
                    <a:pt x="591" y="1333"/>
                    <a:pt x="591" y="1234"/>
                  </a:cubicBezTo>
                  <a:cubicBezTo>
                    <a:pt x="583" y="1013"/>
                    <a:pt x="550" y="792"/>
                    <a:pt x="484" y="570"/>
                  </a:cubicBezTo>
                  <a:lnTo>
                    <a:pt x="369" y="70"/>
                  </a:lnTo>
                  <a:cubicBezTo>
                    <a:pt x="355" y="21"/>
                    <a:pt x="337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1555696" y="3459257"/>
              <a:ext cx="140096" cy="392455"/>
            </a:xfrm>
            <a:custGeom>
              <a:rect b="b" l="l" r="r" t="t"/>
              <a:pathLst>
                <a:path extrusionOk="0" h="1678" w="599">
                  <a:moveTo>
                    <a:pt x="322" y="1"/>
                  </a:moveTo>
                  <a:cubicBezTo>
                    <a:pt x="296" y="1"/>
                    <a:pt x="268" y="38"/>
                    <a:pt x="254" y="95"/>
                  </a:cubicBezTo>
                  <a:cubicBezTo>
                    <a:pt x="230" y="201"/>
                    <a:pt x="189" y="333"/>
                    <a:pt x="156" y="439"/>
                  </a:cubicBezTo>
                  <a:cubicBezTo>
                    <a:pt x="90" y="677"/>
                    <a:pt x="41" y="915"/>
                    <a:pt x="17" y="1161"/>
                  </a:cubicBezTo>
                  <a:cubicBezTo>
                    <a:pt x="0" y="1275"/>
                    <a:pt x="17" y="1390"/>
                    <a:pt x="57" y="1505"/>
                  </a:cubicBezTo>
                  <a:cubicBezTo>
                    <a:pt x="107" y="1612"/>
                    <a:pt x="221" y="1677"/>
                    <a:pt x="336" y="1677"/>
                  </a:cubicBezTo>
                  <a:cubicBezTo>
                    <a:pt x="435" y="1653"/>
                    <a:pt x="508" y="1595"/>
                    <a:pt x="541" y="1505"/>
                  </a:cubicBezTo>
                  <a:cubicBezTo>
                    <a:pt x="582" y="1423"/>
                    <a:pt x="599" y="1333"/>
                    <a:pt x="590" y="1234"/>
                  </a:cubicBezTo>
                  <a:cubicBezTo>
                    <a:pt x="582" y="1013"/>
                    <a:pt x="549" y="792"/>
                    <a:pt x="492" y="570"/>
                  </a:cubicBezTo>
                  <a:lnTo>
                    <a:pt x="369" y="70"/>
                  </a:lnTo>
                  <a:cubicBezTo>
                    <a:pt x="359" y="21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1889208" y="3644957"/>
              <a:ext cx="140330" cy="391052"/>
            </a:xfrm>
            <a:custGeom>
              <a:rect b="b" l="l" r="r" t="t"/>
              <a:pathLst>
                <a:path extrusionOk="0" h="1672" w="600">
                  <a:moveTo>
                    <a:pt x="320" y="0"/>
                  </a:moveTo>
                  <a:cubicBezTo>
                    <a:pt x="295" y="0"/>
                    <a:pt x="269" y="38"/>
                    <a:pt x="255" y="96"/>
                  </a:cubicBezTo>
                  <a:cubicBezTo>
                    <a:pt x="230" y="195"/>
                    <a:pt x="189" y="326"/>
                    <a:pt x="157" y="440"/>
                  </a:cubicBezTo>
                  <a:cubicBezTo>
                    <a:pt x="83" y="678"/>
                    <a:pt x="42" y="916"/>
                    <a:pt x="9" y="1162"/>
                  </a:cubicBezTo>
                  <a:cubicBezTo>
                    <a:pt x="1" y="1277"/>
                    <a:pt x="9" y="1392"/>
                    <a:pt x="58" y="1506"/>
                  </a:cubicBezTo>
                  <a:cubicBezTo>
                    <a:pt x="105" y="1607"/>
                    <a:pt x="209" y="1671"/>
                    <a:pt x="318" y="1671"/>
                  </a:cubicBezTo>
                  <a:cubicBezTo>
                    <a:pt x="324" y="1671"/>
                    <a:pt x="330" y="1671"/>
                    <a:pt x="337" y="1670"/>
                  </a:cubicBezTo>
                  <a:cubicBezTo>
                    <a:pt x="427" y="1654"/>
                    <a:pt x="509" y="1597"/>
                    <a:pt x="542" y="1506"/>
                  </a:cubicBezTo>
                  <a:cubicBezTo>
                    <a:pt x="583" y="1424"/>
                    <a:pt x="599" y="1334"/>
                    <a:pt x="591" y="1236"/>
                  </a:cubicBezTo>
                  <a:cubicBezTo>
                    <a:pt x="583" y="1014"/>
                    <a:pt x="550" y="793"/>
                    <a:pt x="484" y="572"/>
                  </a:cubicBezTo>
                  <a:lnTo>
                    <a:pt x="370" y="63"/>
                  </a:lnTo>
                  <a:cubicBezTo>
                    <a:pt x="356" y="19"/>
                    <a:pt x="338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2138524" y="1602019"/>
              <a:ext cx="251424" cy="853671"/>
            </a:xfrm>
            <a:custGeom>
              <a:rect b="b" l="l" r="r" t="t"/>
              <a:pathLst>
                <a:path extrusionOk="0" h="3650" w="1075">
                  <a:moveTo>
                    <a:pt x="534" y="1"/>
                  </a:moveTo>
                  <a:lnTo>
                    <a:pt x="1" y="3649"/>
                  </a:lnTo>
                  <a:lnTo>
                    <a:pt x="1075" y="364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2408889" y="1738137"/>
              <a:ext cx="376083" cy="788418"/>
            </a:xfrm>
            <a:custGeom>
              <a:rect b="b" l="l" r="r" t="t"/>
              <a:pathLst>
                <a:path extrusionOk="0" h="3371" w="1608">
                  <a:moveTo>
                    <a:pt x="1608" y="1"/>
                  </a:moveTo>
                  <a:lnTo>
                    <a:pt x="1" y="3092"/>
                  </a:lnTo>
                  <a:lnTo>
                    <a:pt x="919" y="3371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2635284" y="1974121"/>
              <a:ext cx="437360" cy="648322"/>
            </a:xfrm>
            <a:custGeom>
              <a:rect b="b" l="l" r="r" t="t"/>
              <a:pathLst>
                <a:path extrusionOk="0" h="2772" w="1870">
                  <a:moveTo>
                    <a:pt x="1870" y="0"/>
                  </a:moveTo>
                  <a:lnTo>
                    <a:pt x="0" y="2370"/>
                  </a:lnTo>
                  <a:lnTo>
                    <a:pt x="754" y="27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2824960" y="2240744"/>
              <a:ext cx="487411" cy="508227"/>
            </a:xfrm>
            <a:custGeom>
              <a:rect b="b" l="l" r="r" t="t"/>
              <a:pathLst>
                <a:path extrusionOk="0" h="2173" w="2084">
                  <a:moveTo>
                    <a:pt x="2083" y="0"/>
                  </a:moveTo>
                  <a:lnTo>
                    <a:pt x="1" y="1664"/>
                  </a:lnTo>
                  <a:lnTo>
                    <a:pt x="632" y="2173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2949618" y="2520698"/>
              <a:ext cx="470104" cy="354800"/>
            </a:xfrm>
            <a:custGeom>
              <a:rect b="b" l="l" r="r" t="t"/>
              <a:pathLst>
                <a:path extrusionOk="0" h="1517" w="2010">
                  <a:moveTo>
                    <a:pt x="2010" y="0"/>
                  </a:moveTo>
                  <a:lnTo>
                    <a:pt x="1" y="1082"/>
                  </a:lnTo>
                  <a:lnTo>
                    <a:pt x="362" y="1517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2995692" y="2852339"/>
              <a:ext cx="596634" cy="123022"/>
            </a:xfrm>
            <a:custGeom>
              <a:rect b="b" l="l" r="r" t="t"/>
              <a:pathLst>
                <a:path extrusionOk="0" h="526" w="2551">
                  <a:moveTo>
                    <a:pt x="1" y="1"/>
                  </a:moveTo>
                  <a:lnTo>
                    <a:pt x="1" y="525"/>
                  </a:lnTo>
                  <a:lnTo>
                    <a:pt x="2550" y="2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1743501" y="1738137"/>
              <a:ext cx="376083" cy="788418"/>
            </a:xfrm>
            <a:custGeom>
              <a:rect b="b" l="l" r="r" t="t"/>
              <a:pathLst>
                <a:path extrusionOk="0" h="3371" w="1608">
                  <a:moveTo>
                    <a:pt x="1" y="1"/>
                  </a:moveTo>
                  <a:lnTo>
                    <a:pt x="689" y="3371"/>
                  </a:lnTo>
                  <a:lnTo>
                    <a:pt x="1608" y="3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1455829" y="1974121"/>
              <a:ext cx="435489" cy="648322"/>
            </a:xfrm>
            <a:custGeom>
              <a:rect b="b" l="l" r="r" t="t"/>
              <a:pathLst>
                <a:path extrusionOk="0" h="2772" w="1862">
                  <a:moveTo>
                    <a:pt x="1" y="0"/>
                  </a:moveTo>
                  <a:lnTo>
                    <a:pt x="1108" y="2772"/>
                  </a:lnTo>
                  <a:lnTo>
                    <a:pt x="1862" y="2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1216103" y="2240744"/>
              <a:ext cx="487411" cy="508227"/>
            </a:xfrm>
            <a:custGeom>
              <a:rect b="b" l="l" r="r" t="t"/>
              <a:pathLst>
                <a:path extrusionOk="0" h="2173" w="2084">
                  <a:moveTo>
                    <a:pt x="1" y="0"/>
                  </a:moveTo>
                  <a:lnTo>
                    <a:pt x="1444" y="2173"/>
                  </a:lnTo>
                  <a:lnTo>
                    <a:pt x="2083" y="1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1108752" y="2520698"/>
              <a:ext cx="470104" cy="354800"/>
            </a:xfrm>
            <a:custGeom>
              <a:rect b="b" l="l" r="r" t="t"/>
              <a:pathLst>
                <a:path extrusionOk="0" h="1517" w="2010">
                  <a:moveTo>
                    <a:pt x="1" y="0"/>
                  </a:moveTo>
                  <a:lnTo>
                    <a:pt x="1649" y="1517"/>
                  </a:lnTo>
                  <a:lnTo>
                    <a:pt x="2009" y="1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936149" y="2852339"/>
              <a:ext cx="594763" cy="123022"/>
            </a:xfrm>
            <a:custGeom>
              <a:rect b="b" l="l" r="r" t="t"/>
              <a:pathLst>
                <a:path extrusionOk="0" h="526" w="2543">
                  <a:moveTo>
                    <a:pt x="2543" y="1"/>
                  </a:moveTo>
                  <a:lnTo>
                    <a:pt x="1" y="238"/>
                  </a:lnTo>
                  <a:lnTo>
                    <a:pt x="2543" y="525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1476879" y="2566538"/>
              <a:ext cx="1572860" cy="826775"/>
            </a:xfrm>
            <a:custGeom>
              <a:rect b="b" l="l" r="r" t="t"/>
              <a:pathLst>
                <a:path extrusionOk="0" h="3535" w="6725">
                  <a:moveTo>
                    <a:pt x="3477" y="1"/>
                  </a:moveTo>
                  <a:cubicBezTo>
                    <a:pt x="1542" y="1"/>
                    <a:pt x="1" y="1641"/>
                    <a:pt x="1" y="1641"/>
                  </a:cubicBezTo>
                  <a:cubicBezTo>
                    <a:pt x="1" y="1641"/>
                    <a:pt x="755" y="3535"/>
                    <a:pt x="3477" y="3535"/>
                  </a:cubicBezTo>
                  <a:cubicBezTo>
                    <a:pt x="6199" y="3535"/>
                    <a:pt x="6724" y="1641"/>
                    <a:pt x="6724" y="1641"/>
                  </a:cubicBezTo>
                  <a:cubicBezTo>
                    <a:pt x="6724" y="1641"/>
                    <a:pt x="5420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1476879" y="2950101"/>
              <a:ext cx="1572860" cy="594763"/>
            </a:xfrm>
            <a:custGeom>
              <a:rect b="b" l="l" r="r" t="t"/>
              <a:pathLst>
                <a:path extrusionOk="0" h="2543" w="6725">
                  <a:moveTo>
                    <a:pt x="1" y="1"/>
                  </a:moveTo>
                  <a:cubicBezTo>
                    <a:pt x="1" y="1"/>
                    <a:pt x="559" y="2542"/>
                    <a:pt x="3477" y="2542"/>
                  </a:cubicBezTo>
                  <a:cubicBezTo>
                    <a:pt x="6396" y="2542"/>
                    <a:pt x="6724" y="1"/>
                    <a:pt x="6724" y="1"/>
                  </a:cubicBezTo>
                  <a:lnTo>
                    <a:pt x="6724" y="1"/>
                  </a:lnTo>
                  <a:cubicBezTo>
                    <a:pt x="6724" y="1"/>
                    <a:pt x="6183" y="1895"/>
                    <a:pt x="3486" y="1895"/>
                  </a:cubicBezTo>
                  <a:cubicBezTo>
                    <a:pt x="780" y="18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1944872" y="2541747"/>
              <a:ext cx="692526" cy="692526"/>
            </a:xfrm>
            <a:custGeom>
              <a:rect b="b" l="l" r="r" t="t"/>
              <a:pathLst>
                <a:path extrusionOk="0" h="2961" w="2961">
                  <a:moveTo>
                    <a:pt x="1476" y="0"/>
                  </a:moveTo>
                  <a:cubicBezTo>
                    <a:pt x="665" y="0"/>
                    <a:pt x="0" y="656"/>
                    <a:pt x="0" y="1476"/>
                  </a:cubicBezTo>
                  <a:cubicBezTo>
                    <a:pt x="0" y="2296"/>
                    <a:pt x="665" y="2960"/>
                    <a:pt x="1476" y="2960"/>
                  </a:cubicBezTo>
                  <a:cubicBezTo>
                    <a:pt x="2296" y="2960"/>
                    <a:pt x="2960" y="2296"/>
                    <a:pt x="2960" y="1476"/>
                  </a:cubicBezTo>
                  <a:cubicBezTo>
                    <a:pt x="2960" y="656"/>
                    <a:pt x="2296" y="0"/>
                    <a:pt x="1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2115604" y="2755981"/>
              <a:ext cx="307088" cy="263352"/>
            </a:xfrm>
            <a:custGeom>
              <a:rect b="b" l="l" r="r" t="t"/>
              <a:pathLst>
                <a:path extrusionOk="0" h="1126" w="1313">
                  <a:moveTo>
                    <a:pt x="747" y="1"/>
                  </a:moveTo>
                  <a:cubicBezTo>
                    <a:pt x="609" y="1"/>
                    <a:pt x="467" y="52"/>
                    <a:pt x="353" y="167"/>
                  </a:cubicBezTo>
                  <a:cubicBezTo>
                    <a:pt x="0" y="519"/>
                    <a:pt x="246" y="1126"/>
                    <a:pt x="746" y="1126"/>
                  </a:cubicBezTo>
                  <a:cubicBezTo>
                    <a:pt x="1058" y="1126"/>
                    <a:pt x="1312" y="872"/>
                    <a:pt x="1312" y="560"/>
                  </a:cubicBezTo>
                  <a:cubicBezTo>
                    <a:pt x="1312" y="222"/>
                    <a:pt x="1036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1989075" y="2884849"/>
              <a:ext cx="330008" cy="291885"/>
            </a:xfrm>
            <a:custGeom>
              <a:rect b="b" l="l" r="r" t="t"/>
              <a:pathLst>
                <a:path extrusionOk="0" h="1248" w="1411">
                  <a:moveTo>
                    <a:pt x="74" y="1"/>
                  </a:moveTo>
                  <a:lnTo>
                    <a:pt x="0" y="9"/>
                  </a:lnTo>
                  <a:cubicBezTo>
                    <a:pt x="57" y="706"/>
                    <a:pt x="648" y="1247"/>
                    <a:pt x="1345" y="1247"/>
                  </a:cubicBezTo>
                  <a:lnTo>
                    <a:pt x="1410" y="1247"/>
                  </a:lnTo>
                  <a:lnTo>
                    <a:pt x="1410" y="1165"/>
                  </a:lnTo>
                  <a:cubicBezTo>
                    <a:pt x="1385" y="1167"/>
                    <a:pt x="1359" y="1167"/>
                    <a:pt x="1334" y="1167"/>
                  </a:cubicBezTo>
                  <a:cubicBezTo>
                    <a:pt x="678" y="1167"/>
                    <a:pt x="129" y="664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1476879" y="2386451"/>
              <a:ext cx="1572860" cy="560149"/>
            </a:xfrm>
            <a:custGeom>
              <a:rect b="b" l="l" r="r" t="t"/>
              <a:pathLst>
                <a:path extrusionOk="0" h="2395" w="6725">
                  <a:moveTo>
                    <a:pt x="3477" y="0"/>
                  </a:moveTo>
                  <a:cubicBezTo>
                    <a:pt x="821" y="0"/>
                    <a:pt x="1" y="2394"/>
                    <a:pt x="1" y="2394"/>
                  </a:cubicBezTo>
                  <a:cubicBezTo>
                    <a:pt x="1" y="2394"/>
                    <a:pt x="1469" y="754"/>
                    <a:pt x="3477" y="754"/>
                  </a:cubicBezTo>
                  <a:cubicBezTo>
                    <a:pt x="5494" y="754"/>
                    <a:pt x="6724" y="2394"/>
                    <a:pt x="6724" y="2394"/>
                  </a:cubicBezTo>
                  <a:cubicBezTo>
                    <a:pt x="6724" y="2394"/>
                    <a:pt x="6134" y="0"/>
                    <a:pt x="3477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1467290" y="2378265"/>
              <a:ext cx="962426" cy="576520"/>
            </a:xfrm>
            <a:custGeom>
              <a:rect b="b" l="l" r="r" t="t"/>
              <a:pathLst>
                <a:path extrusionOk="0" h="2465" w="4115">
                  <a:moveTo>
                    <a:pt x="3550" y="0"/>
                  </a:moveTo>
                  <a:cubicBezTo>
                    <a:pt x="2874" y="0"/>
                    <a:pt x="2202" y="176"/>
                    <a:pt x="1608" y="503"/>
                  </a:cubicBezTo>
                  <a:cubicBezTo>
                    <a:pt x="862" y="929"/>
                    <a:pt x="296" y="1609"/>
                    <a:pt x="9" y="2413"/>
                  </a:cubicBezTo>
                  <a:cubicBezTo>
                    <a:pt x="1" y="2437"/>
                    <a:pt x="9" y="2462"/>
                    <a:pt x="34" y="2462"/>
                  </a:cubicBezTo>
                  <a:lnTo>
                    <a:pt x="42" y="2462"/>
                  </a:lnTo>
                  <a:cubicBezTo>
                    <a:pt x="45" y="2464"/>
                    <a:pt x="48" y="2464"/>
                    <a:pt x="51" y="2464"/>
                  </a:cubicBezTo>
                  <a:cubicBezTo>
                    <a:pt x="64" y="2464"/>
                    <a:pt x="76" y="2451"/>
                    <a:pt x="83" y="2437"/>
                  </a:cubicBezTo>
                  <a:cubicBezTo>
                    <a:pt x="362" y="1650"/>
                    <a:pt x="919" y="986"/>
                    <a:pt x="1649" y="576"/>
                  </a:cubicBezTo>
                  <a:cubicBezTo>
                    <a:pt x="2234" y="248"/>
                    <a:pt x="2892" y="77"/>
                    <a:pt x="3561" y="77"/>
                  </a:cubicBezTo>
                  <a:cubicBezTo>
                    <a:pt x="3727" y="77"/>
                    <a:pt x="3893" y="88"/>
                    <a:pt x="4059" y="109"/>
                  </a:cubicBezTo>
                  <a:cubicBezTo>
                    <a:pt x="4062" y="109"/>
                    <a:pt x="4065" y="110"/>
                    <a:pt x="4067" y="110"/>
                  </a:cubicBezTo>
                  <a:cubicBezTo>
                    <a:pt x="4109" y="110"/>
                    <a:pt x="4114" y="43"/>
                    <a:pt x="4068" y="35"/>
                  </a:cubicBezTo>
                  <a:cubicBezTo>
                    <a:pt x="3896" y="12"/>
                    <a:pt x="3723" y="0"/>
                    <a:pt x="3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2336152" y="2946359"/>
              <a:ext cx="725504" cy="460515"/>
            </a:xfrm>
            <a:custGeom>
              <a:rect b="b" l="l" r="r" t="t"/>
              <a:pathLst>
                <a:path extrusionOk="0" h="1969" w="3102">
                  <a:moveTo>
                    <a:pt x="3054" y="0"/>
                  </a:moveTo>
                  <a:cubicBezTo>
                    <a:pt x="3040" y="0"/>
                    <a:pt x="3026" y="7"/>
                    <a:pt x="3017" y="25"/>
                  </a:cubicBezTo>
                  <a:cubicBezTo>
                    <a:pt x="2534" y="1156"/>
                    <a:pt x="1402" y="1878"/>
                    <a:pt x="49" y="1894"/>
                  </a:cubicBezTo>
                  <a:cubicBezTo>
                    <a:pt x="0" y="1894"/>
                    <a:pt x="0" y="1960"/>
                    <a:pt x="49" y="1968"/>
                  </a:cubicBezTo>
                  <a:cubicBezTo>
                    <a:pt x="1435" y="1952"/>
                    <a:pt x="2599" y="1222"/>
                    <a:pt x="3091" y="49"/>
                  </a:cubicBezTo>
                  <a:cubicBezTo>
                    <a:pt x="3102" y="23"/>
                    <a:pt x="3078" y="0"/>
                    <a:pt x="3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1467290" y="2939810"/>
              <a:ext cx="502146" cy="461450"/>
            </a:xfrm>
            <a:custGeom>
              <a:rect b="b" l="l" r="r" t="t"/>
              <a:pathLst>
                <a:path extrusionOk="0" h="1973" w="2147">
                  <a:moveTo>
                    <a:pt x="47" y="1"/>
                  </a:moveTo>
                  <a:cubicBezTo>
                    <a:pt x="42" y="1"/>
                    <a:pt x="38" y="2"/>
                    <a:pt x="34" y="4"/>
                  </a:cubicBezTo>
                  <a:cubicBezTo>
                    <a:pt x="9" y="12"/>
                    <a:pt x="1" y="28"/>
                    <a:pt x="9" y="53"/>
                  </a:cubicBezTo>
                  <a:cubicBezTo>
                    <a:pt x="378" y="1102"/>
                    <a:pt x="1354" y="1742"/>
                    <a:pt x="2083" y="1971"/>
                  </a:cubicBezTo>
                  <a:lnTo>
                    <a:pt x="2092" y="1971"/>
                  </a:lnTo>
                  <a:cubicBezTo>
                    <a:pt x="2094" y="1972"/>
                    <a:pt x="2097" y="1972"/>
                    <a:pt x="2099" y="1972"/>
                  </a:cubicBezTo>
                  <a:cubicBezTo>
                    <a:pt x="2142" y="1972"/>
                    <a:pt x="2147" y="1905"/>
                    <a:pt x="2100" y="1898"/>
                  </a:cubicBezTo>
                  <a:cubicBezTo>
                    <a:pt x="1395" y="1676"/>
                    <a:pt x="435" y="1053"/>
                    <a:pt x="83" y="28"/>
                  </a:cubicBezTo>
                  <a:cubicBezTo>
                    <a:pt x="77" y="10"/>
                    <a:pt x="61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2178751" y="2238639"/>
              <a:ext cx="32977" cy="161847"/>
            </a:xfrm>
            <a:custGeom>
              <a:rect b="b" l="l" r="r" t="t"/>
              <a:pathLst>
                <a:path extrusionOk="0" h="692" w="141">
                  <a:moveTo>
                    <a:pt x="107" y="1"/>
                  </a:moveTo>
                  <a:cubicBezTo>
                    <a:pt x="83" y="1"/>
                    <a:pt x="66" y="17"/>
                    <a:pt x="66" y="34"/>
                  </a:cubicBezTo>
                  <a:lnTo>
                    <a:pt x="9" y="649"/>
                  </a:lnTo>
                  <a:cubicBezTo>
                    <a:pt x="1" y="673"/>
                    <a:pt x="17" y="690"/>
                    <a:pt x="42" y="690"/>
                  </a:cubicBezTo>
                  <a:cubicBezTo>
                    <a:pt x="45" y="691"/>
                    <a:pt x="48" y="692"/>
                    <a:pt x="51" y="692"/>
                  </a:cubicBezTo>
                  <a:cubicBezTo>
                    <a:pt x="66" y="692"/>
                    <a:pt x="83" y="677"/>
                    <a:pt x="83" y="657"/>
                  </a:cubicBezTo>
                  <a:lnTo>
                    <a:pt x="140" y="42"/>
                  </a:lnTo>
                  <a:cubicBezTo>
                    <a:pt x="140" y="17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1507283" y="2590628"/>
              <a:ext cx="92617" cy="123958"/>
            </a:xfrm>
            <a:custGeom>
              <a:rect b="b" l="l" r="r" t="t"/>
              <a:pathLst>
                <a:path extrusionOk="0" h="530" w="396">
                  <a:moveTo>
                    <a:pt x="56" y="1"/>
                  </a:moveTo>
                  <a:cubicBezTo>
                    <a:pt x="27" y="1"/>
                    <a:pt x="0" y="31"/>
                    <a:pt x="19" y="62"/>
                  </a:cubicBezTo>
                  <a:lnTo>
                    <a:pt x="314" y="513"/>
                  </a:lnTo>
                  <a:cubicBezTo>
                    <a:pt x="322" y="521"/>
                    <a:pt x="338" y="529"/>
                    <a:pt x="346" y="529"/>
                  </a:cubicBezTo>
                  <a:cubicBezTo>
                    <a:pt x="355" y="529"/>
                    <a:pt x="363" y="529"/>
                    <a:pt x="371" y="521"/>
                  </a:cubicBezTo>
                  <a:cubicBezTo>
                    <a:pt x="387" y="513"/>
                    <a:pt x="396" y="488"/>
                    <a:pt x="379" y="472"/>
                  </a:cubicBezTo>
                  <a:lnTo>
                    <a:pt x="84" y="13"/>
                  </a:lnTo>
                  <a:cubicBezTo>
                    <a:pt x="76" y="4"/>
                    <a:pt x="66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2922722" y="2579168"/>
              <a:ext cx="117409" cy="127700"/>
            </a:xfrm>
            <a:custGeom>
              <a:rect b="b" l="l" r="r" t="t"/>
              <a:pathLst>
                <a:path extrusionOk="0" h="546" w="502">
                  <a:moveTo>
                    <a:pt x="464" y="0"/>
                  </a:moveTo>
                  <a:cubicBezTo>
                    <a:pt x="454" y="0"/>
                    <a:pt x="444" y="4"/>
                    <a:pt x="436" y="12"/>
                  </a:cubicBezTo>
                  <a:cubicBezTo>
                    <a:pt x="280" y="160"/>
                    <a:pt x="140" y="316"/>
                    <a:pt x="17" y="488"/>
                  </a:cubicBezTo>
                  <a:cubicBezTo>
                    <a:pt x="1" y="504"/>
                    <a:pt x="9" y="529"/>
                    <a:pt x="26" y="537"/>
                  </a:cubicBezTo>
                  <a:cubicBezTo>
                    <a:pt x="26" y="545"/>
                    <a:pt x="34" y="545"/>
                    <a:pt x="42" y="545"/>
                  </a:cubicBezTo>
                  <a:cubicBezTo>
                    <a:pt x="58" y="545"/>
                    <a:pt x="75" y="545"/>
                    <a:pt x="83" y="529"/>
                  </a:cubicBezTo>
                  <a:cubicBezTo>
                    <a:pt x="206" y="365"/>
                    <a:pt x="345" y="209"/>
                    <a:pt x="493" y="62"/>
                  </a:cubicBezTo>
                  <a:cubicBezTo>
                    <a:pt x="501" y="53"/>
                    <a:pt x="501" y="29"/>
                    <a:pt x="493" y="12"/>
                  </a:cubicBezTo>
                  <a:cubicBezTo>
                    <a:pt x="485" y="4"/>
                    <a:pt x="47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1863248" y="2121699"/>
              <a:ext cx="101037" cy="337726"/>
            </a:xfrm>
            <a:custGeom>
              <a:rect b="b" l="l" r="r" t="t"/>
              <a:pathLst>
                <a:path extrusionOk="0" h="1444" w="432">
                  <a:moveTo>
                    <a:pt x="40" y="0"/>
                  </a:moveTo>
                  <a:cubicBezTo>
                    <a:pt x="20" y="0"/>
                    <a:pt x="1" y="15"/>
                    <a:pt x="5" y="42"/>
                  </a:cubicBezTo>
                  <a:cubicBezTo>
                    <a:pt x="104" y="509"/>
                    <a:pt x="218" y="968"/>
                    <a:pt x="349" y="1419"/>
                  </a:cubicBezTo>
                  <a:cubicBezTo>
                    <a:pt x="358" y="1436"/>
                    <a:pt x="374" y="1444"/>
                    <a:pt x="390" y="1444"/>
                  </a:cubicBezTo>
                  <a:lnTo>
                    <a:pt x="399" y="1444"/>
                  </a:lnTo>
                  <a:cubicBezTo>
                    <a:pt x="415" y="1436"/>
                    <a:pt x="431" y="1419"/>
                    <a:pt x="423" y="1395"/>
                  </a:cubicBezTo>
                  <a:cubicBezTo>
                    <a:pt x="292" y="952"/>
                    <a:pt x="177" y="484"/>
                    <a:pt x="79" y="34"/>
                  </a:cubicBezTo>
                  <a:cubicBezTo>
                    <a:pt x="75" y="11"/>
                    <a:pt x="58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2796193" y="1285579"/>
              <a:ext cx="521792" cy="482733"/>
            </a:xfrm>
            <a:custGeom>
              <a:rect b="b" l="l" r="r" t="t"/>
              <a:pathLst>
                <a:path extrusionOk="0" h="2064" w="2231">
                  <a:moveTo>
                    <a:pt x="1378" y="1"/>
                  </a:moveTo>
                  <a:cubicBezTo>
                    <a:pt x="1663" y="730"/>
                    <a:pt x="1101" y="1453"/>
                    <a:pt x="394" y="1453"/>
                  </a:cubicBezTo>
                  <a:cubicBezTo>
                    <a:pt x="266" y="1453"/>
                    <a:pt x="134" y="1430"/>
                    <a:pt x="1" y="1378"/>
                  </a:cubicBezTo>
                  <a:lnTo>
                    <a:pt x="1" y="1378"/>
                  </a:lnTo>
                  <a:cubicBezTo>
                    <a:pt x="168" y="1808"/>
                    <a:pt x="575" y="2063"/>
                    <a:pt x="999" y="2063"/>
                  </a:cubicBezTo>
                  <a:cubicBezTo>
                    <a:pt x="1198" y="2063"/>
                    <a:pt x="1400" y="2007"/>
                    <a:pt x="1583" y="1887"/>
                  </a:cubicBezTo>
                  <a:cubicBezTo>
                    <a:pt x="2149" y="1518"/>
                    <a:pt x="2231" y="722"/>
                    <a:pt x="1755" y="239"/>
                  </a:cubicBezTo>
                  <a:cubicBezTo>
                    <a:pt x="1649" y="132"/>
                    <a:pt x="1518" y="50"/>
                    <a:pt x="1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3225830" y="1864198"/>
              <a:ext cx="360647" cy="307555"/>
            </a:xfrm>
            <a:custGeom>
              <a:rect b="b" l="l" r="r" t="t"/>
              <a:pathLst>
                <a:path extrusionOk="0" h="1315" w="1542">
                  <a:moveTo>
                    <a:pt x="878" y="1"/>
                  </a:moveTo>
                  <a:cubicBezTo>
                    <a:pt x="717" y="1"/>
                    <a:pt x="553" y="60"/>
                    <a:pt x="419" y="192"/>
                  </a:cubicBezTo>
                  <a:cubicBezTo>
                    <a:pt x="0" y="610"/>
                    <a:pt x="296" y="1315"/>
                    <a:pt x="886" y="1315"/>
                  </a:cubicBezTo>
                  <a:cubicBezTo>
                    <a:pt x="1247" y="1315"/>
                    <a:pt x="1542" y="1020"/>
                    <a:pt x="1542" y="659"/>
                  </a:cubicBezTo>
                  <a:cubicBezTo>
                    <a:pt x="1542" y="264"/>
                    <a:pt x="1217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1208619" y="1285579"/>
              <a:ext cx="523663" cy="483669"/>
            </a:xfrm>
            <a:custGeom>
              <a:rect b="b" l="l" r="r" t="t"/>
              <a:pathLst>
                <a:path extrusionOk="0" h="2068" w="2239">
                  <a:moveTo>
                    <a:pt x="853" y="1"/>
                  </a:moveTo>
                  <a:lnTo>
                    <a:pt x="853" y="1"/>
                  </a:lnTo>
                  <a:cubicBezTo>
                    <a:pt x="713" y="50"/>
                    <a:pt x="590" y="132"/>
                    <a:pt x="484" y="239"/>
                  </a:cubicBezTo>
                  <a:cubicBezTo>
                    <a:pt x="0" y="722"/>
                    <a:pt x="82" y="1526"/>
                    <a:pt x="656" y="1895"/>
                  </a:cubicBezTo>
                  <a:cubicBezTo>
                    <a:pt x="836" y="2012"/>
                    <a:pt x="1037" y="2067"/>
                    <a:pt x="1235" y="2067"/>
                  </a:cubicBezTo>
                  <a:cubicBezTo>
                    <a:pt x="1659" y="2067"/>
                    <a:pt x="2071" y="1814"/>
                    <a:pt x="2238" y="1378"/>
                  </a:cubicBezTo>
                  <a:lnTo>
                    <a:pt x="2238" y="1378"/>
                  </a:lnTo>
                  <a:cubicBezTo>
                    <a:pt x="2105" y="1430"/>
                    <a:pt x="1973" y="1453"/>
                    <a:pt x="1845" y="1453"/>
                  </a:cubicBezTo>
                  <a:cubicBezTo>
                    <a:pt x="1136" y="1453"/>
                    <a:pt x="568" y="730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941996" y="1838237"/>
              <a:ext cx="360647" cy="308725"/>
            </a:xfrm>
            <a:custGeom>
              <a:rect b="b" l="l" r="r" t="t"/>
              <a:pathLst>
                <a:path extrusionOk="0" h="1320" w="1542">
                  <a:moveTo>
                    <a:pt x="664" y="0"/>
                  </a:moveTo>
                  <a:cubicBezTo>
                    <a:pt x="327" y="0"/>
                    <a:pt x="0" y="264"/>
                    <a:pt x="0" y="663"/>
                  </a:cubicBezTo>
                  <a:cubicBezTo>
                    <a:pt x="0" y="1024"/>
                    <a:pt x="296" y="1319"/>
                    <a:pt x="665" y="1319"/>
                  </a:cubicBezTo>
                  <a:cubicBezTo>
                    <a:pt x="1247" y="1319"/>
                    <a:pt x="1542" y="606"/>
                    <a:pt x="1124" y="196"/>
                  </a:cubicBezTo>
                  <a:cubicBezTo>
                    <a:pt x="991" y="61"/>
                    <a:pt x="826" y="0"/>
                    <a:pt x="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1735783" y="879097"/>
              <a:ext cx="980202" cy="758481"/>
            </a:xfrm>
            <a:custGeom>
              <a:rect b="b" l="l" r="r" t="t"/>
              <a:pathLst>
                <a:path extrusionOk="0" h="3243" w="4191">
                  <a:moveTo>
                    <a:pt x="985" y="1"/>
                  </a:moveTo>
                  <a:lnTo>
                    <a:pt x="985" y="1"/>
                  </a:lnTo>
                  <a:cubicBezTo>
                    <a:pt x="1" y="919"/>
                    <a:pt x="280" y="2551"/>
                    <a:pt x="1509" y="3084"/>
                  </a:cubicBezTo>
                  <a:cubicBezTo>
                    <a:pt x="1758" y="3192"/>
                    <a:pt x="2012" y="3242"/>
                    <a:pt x="2260" y="3242"/>
                  </a:cubicBezTo>
                  <a:cubicBezTo>
                    <a:pt x="3247" y="3242"/>
                    <a:pt x="4133" y="2445"/>
                    <a:pt x="4133" y="1370"/>
                  </a:cubicBezTo>
                  <a:cubicBezTo>
                    <a:pt x="4125" y="853"/>
                    <a:pt x="3912" y="353"/>
                    <a:pt x="3535" y="1"/>
                  </a:cubicBezTo>
                  <a:lnTo>
                    <a:pt x="3535" y="1"/>
                  </a:lnTo>
                  <a:cubicBezTo>
                    <a:pt x="4190" y="1017"/>
                    <a:pt x="3469" y="2354"/>
                    <a:pt x="2256" y="2354"/>
                  </a:cubicBezTo>
                  <a:cubicBezTo>
                    <a:pt x="1050" y="2354"/>
                    <a:pt x="329" y="1017"/>
                    <a:pt x="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41"/>
          <p:cNvGrpSpPr/>
          <p:nvPr/>
        </p:nvGrpSpPr>
        <p:grpSpPr>
          <a:xfrm>
            <a:off x="6094811" y="1031901"/>
            <a:ext cx="2363471" cy="3165866"/>
            <a:chOff x="936144" y="879097"/>
            <a:chExt cx="2656183" cy="3557952"/>
          </a:xfrm>
        </p:grpSpPr>
        <p:grpSp>
          <p:nvGrpSpPr>
            <p:cNvPr id="1254" name="Google Shape;1254;p41"/>
            <p:cNvGrpSpPr/>
            <p:nvPr/>
          </p:nvGrpSpPr>
          <p:grpSpPr>
            <a:xfrm>
              <a:off x="936144" y="4337531"/>
              <a:ext cx="99517" cy="99517"/>
              <a:chOff x="1473494" y="1771856"/>
              <a:chExt cx="99517" cy="99517"/>
            </a:xfrm>
          </p:grpSpPr>
          <p:sp>
            <p:nvSpPr>
              <p:cNvPr id="1255" name="Google Shape;1255;p41"/>
              <p:cNvSpPr/>
              <p:nvPr/>
            </p:nvSpPr>
            <p:spPr>
              <a:xfrm>
                <a:off x="1515438" y="1771856"/>
                <a:ext cx="15789" cy="99517"/>
              </a:xfrm>
              <a:custGeom>
                <a:rect b="b" l="l" r="r" t="t"/>
                <a:pathLst>
                  <a:path extrusionOk="0" h="624" w="99">
                    <a:moveTo>
                      <a:pt x="49" y="1"/>
                    </a:moveTo>
                    <a:cubicBezTo>
                      <a:pt x="25" y="1"/>
                      <a:pt x="0" y="17"/>
                      <a:pt x="0" y="50"/>
                    </a:cubicBezTo>
                    <a:lnTo>
                      <a:pt x="0" y="567"/>
                    </a:lnTo>
                    <a:cubicBezTo>
                      <a:pt x="0" y="599"/>
                      <a:pt x="25" y="624"/>
                      <a:pt x="49" y="624"/>
                    </a:cubicBezTo>
                    <a:cubicBezTo>
                      <a:pt x="74" y="624"/>
                      <a:pt x="99" y="599"/>
                      <a:pt x="99" y="567"/>
                    </a:cubicBezTo>
                    <a:lnTo>
                      <a:pt x="99" y="50"/>
                    </a:lnTo>
                    <a:cubicBezTo>
                      <a:pt x="99" y="17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1"/>
              <p:cNvSpPr/>
              <p:nvPr/>
            </p:nvSpPr>
            <p:spPr>
              <a:xfrm>
                <a:off x="1473494" y="1813800"/>
                <a:ext cx="99517" cy="15789"/>
              </a:xfrm>
              <a:custGeom>
                <a:rect b="b" l="l" r="r" t="t"/>
                <a:pathLst>
                  <a:path extrusionOk="0" h="99" w="624">
                    <a:moveTo>
                      <a:pt x="50" y="0"/>
                    </a:moveTo>
                    <a:cubicBezTo>
                      <a:pt x="25" y="0"/>
                      <a:pt x="1" y="17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lnTo>
                      <a:pt x="575" y="99"/>
                    </a:lnTo>
                    <a:cubicBezTo>
                      <a:pt x="599" y="99"/>
                      <a:pt x="624" y="74"/>
                      <a:pt x="624" y="49"/>
                    </a:cubicBezTo>
                    <a:cubicBezTo>
                      <a:pt x="624" y="17"/>
                      <a:pt x="599" y="0"/>
                      <a:pt x="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7" name="Google Shape;1257;p41"/>
            <p:cNvSpPr/>
            <p:nvPr/>
          </p:nvSpPr>
          <p:spPr>
            <a:xfrm>
              <a:off x="2217107" y="3737340"/>
              <a:ext cx="140329" cy="392455"/>
            </a:xfrm>
            <a:custGeom>
              <a:rect b="b" l="l" r="r" t="t"/>
              <a:pathLst>
                <a:path extrusionOk="0" h="1678" w="600">
                  <a:moveTo>
                    <a:pt x="322" y="1"/>
                  </a:moveTo>
                  <a:cubicBezTo>
                    <a:pt x="297" y="1"/>
                    <a:pt x="269" y="38"/>
                    <a:pt x="255" y="95"/>
                  </a:cubicBezTo>
                  <a:cubicBezTo>
                    <a:pt x="230" y="201"/>
                    <a:pt x="189" y="324"/>
                    <a:pt x="157" y="439"/>
                  </a:cubicBezTo>
                  <a:cubicBezTo>
                    <a:pt x="91" y="677"/>
                    <a:pt x="42" y="915"/>
                    <a:pt x="17" y="1161"/>
                  </a:cubicBezTo>
                  <a:cubicBezTo>
                    <a:pt x="1" y="1275"/>
                    <a:pt x="17" y="1390"/>
                    <a:pt x="58" y="1505"/>
                  </a:cubicBezTo>
                  <a:cubicBezTo>
                    <a:pt x="107" y="1611"/>
                    <a:pt x="222" y="1677"/>
                    <a:pt x="345" y="1677"/>
                  </a:cubicBezTo>
                  <a:cubicBezTo>
                    <a:pt x="435" y="1652"/>
                    <a:pt x="509" y="1595"/>
                    <a:pt x="550" y="1505"/>
                  </a:cubicBezTo>
                  <a:cubicBezTo>
                    <a:pt x="583" y="1423"/>
                    <a:pt x="599" y="1333"/>
                    <a:pt x="591" y="1234"/>
                  </a:cubicBezTo>
                  <a:cubicBezTo>
                    <a:pt x="583" y="1013"/>
                    <a:pt x="550" y="792"/>
                    <a:pt x="493" y="570"/>
                  </a:cubicBezTo>
                  <a:lnTo>
                    <a:pt x="370" y="70"/>
                  </a:lnTo>
                  <a:cubicBezTo>
                    <a:pt x="359" y="21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2552725" y="3644957"/>
              <a:ext cx="140329" cy="391052"/>
            </a:xfrm>
            <a:custGeom>
              <a:rect b="b" l="l" r="r" t="t"/>
              <a:pathLst>
                <a:path extrusionOk="0" h="1672" w="600">
                  <a:moveTo>
                    <a:pt x="316" y="0"/>
                  </a:moveTo>
                  <a:cubicBezTo>
                    <a:pt x="290" y="0"/>
                    <a:pt x="261" y="38"/>
                    <a:pt x="247" y="96"/>
                  </a:cubicBezTo>
                  <a:cubicBezTo>
                    <a:pt x="222" y="195"/>
                    <a:pt x="189" y="326"/>
                    <a:pt x="156" y="440"/>
                  </a:cubicBezTo>
                  <a:cubicBezTo>
                    <a:pt x="91" y="678"/>
                    <a:pt x="42" y="916"/>
                    <a:pt x="17" y="1162"/>
                  </a:cubicBezTo>
                  <a:cubicBezTo>
                    <a:pt x="1" y="1277"/>
                    <a:pt x="17" y="1392"/>
                    <a:pt x="58" y="1506"/>
                  </a:cubicBezTo>
                  <a:cubicBezTo>
                    <a:pt x="104" y="1607"/>
                    <a:pt x="209" y="1671"/>
                    <a:pt x="324" y="1671"/>
                  </a:cubicBezTo>
                  <a:cubicBezTo>
                    <a:pt x="331" y="1671"/>
                    <a:pt x="338" y="1671"/>
                    <a:pt x="345" y="1670"/>
                  </a:cubicBezTo>
                  <a:cubicBezTo>
                    <a:pt x="435" y="1654"/>
                    <a:pt x="509" y="1597"/>
                    <a:pt x="550" y="1506"/>
                  </a:cubicBezTo>
                  <a:cubicBezTo>
                    <a:pt x="583" y="1424"/>
                    <a:pt x="599" y="1334"/>
                    <a:pt x="591" y="1236"/>
                  </a:cubicBezTo>
                  <a:cubicBezTo>
                    <a:pt x="583" y="1014"/>
                    <a:pt x="542" y="793"/>
                    <a:pt x="484" y="572"/>
                  </a:cubicBezTo>
                  <a:lnTo>
                    <a:pt x="361" y="63"/>
                  </a:lnTo>
                  <a:cubicBezTo>
                    <a:pt x="351" y="19"/>
                    <a:pt x="334" y="0"/>
                    <a:pt x="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2878753" y="3459257"/>
              <a:ext cx="138225" cy="392455"/>
            </a:xfrm>
            <a:custGeom>
              <a:rect b="b" l="l" r="r" t="t"/>
              <a:pathLst>
                <a:path extrusionOk="0" h="1678" w="591">
                  <a:moveTo>
                    <a:pt x="319" y="1"/>
                  </a:moveTo>
                  <a:cubicBezTo>
                    <a:pt x="294" y="1"/>
                    <a:pt x="269" y="38"/>
                    <a:pt x="255" y="95"/>
                  </a:cubicBezTo>
                  <a:cubicBezTo>
                    <a:pt x="230" y="201"/>
                    <a:pt x="189" y="333"/>
                    <a:pt x="156" y="439"/>
                  </a:cubicBezTo>
                  <a:cubicBezTo>
                    <a:pt x="91" y="677"/>
                    <a:pt x="41" y="915"/>
                    <a:pt x="9" y="1161"/>
                  </a:cubicBezTo>
                  <a:cubicBezTo>
                    <a:pt x="0" y="1275"/>
                    <a:pt x="9" y="1390"/>
                    <a:pt x="58" y="1505"/>
                  </a:cubicBezTo>
                  <a:cubicBezTo>
                    <a:pt x="107" y="1612"/>
                    <a:pt x="222" y="1677"/>
                    <a:pt x="337" y="1677"/>
                  </a:cubicBezTo>
                  <a:cubicBezTo>
                    <a:pt x="427" y="1653"/>
                    <a:pt x="509" y="1595"/>
                    <a:pt x="542" y="1505"/>
                  </a:cubicBezTo>
                  <a:cubicBezTo>
                    <a:pt x="583" y="1423"/>
                    <a:pt x="591" y="1333"/>
                    <a:pt x="591" y="1234"/>
                  </a:cubicBezTo>
                  <a:cubicBezTo>
                    <a:pt x="583" y="1013"/>
                    <a:pt x="550" y="792"/>
                    <a:pt x="484" y="570"/>
                  </a:cubicBezTo>
                  <a:lnTo>
                    <a:pt x="369" y="70"/>
                  </a:lnTo>
                  <a:cubicBezTo>
                    <a:pt x="355" y="21"/>
                    <a:pt x="337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1555696" y="3459257"/>
              <a:ext cx="140096" cy="392455"/>
            </a:xfrm>
            <a:custGeom>
              <a:rect b="b" l="l" r="r" t="t"/>
              <a:pathLst>
                <a:path extrusionOk="0" h="1678" w="599">
                  <a:moveTo>
                    <a:pt x="322" y="1"/>
                  </a:moveTo>
                  <a:cubicBezTo>
                    <a:pt x="296" y="1"/>
                    <a:pt x="268" y="38"/>
                    <a:pt x="254" y="95"/>
                  </a:cubicBezTo>
                  <a:cubicBezTo>
                    <a:pt x="230" y="201"/>
                    <a:pt x="189" y="333"/>
                    <a:pt x="156" y="439"/>
                  </a:cubicBezTo>
                  <a:cubicBezTo>
                    <a:pt x="90" y="677"/>
                    <a:pt x="41" y="915"/>
                    <a:pt x="17" y="1161"/>
                  </a:cubicBezTo>
                  <a:cubicBezTo>
                    <a:pt x="0" y="1275"/>
                    <a:pt x="17" y="1390"/>
                    <a:pt x="57" y="1505"/>
                  </a:cubicBezTo>
                  <a:cubicBezTo>
                    <a:pt x="107" y="1612"/>
                    <a:pt x="221" y="1677"/>
                    <a:pt x="336" y="1677"/>
                  </a:cubicBezTo>
                  <a:cubicBezTo>
                    <a:pt x="435" y="1653"/>
                    <a:pt x="508" y="1595"/>
                    <a:pt x="541" y="1505"/>
                  </a:cubicBezTo>
                  <a:cubicBezTo>
                    <a:pt x="582" y="1423"/>
                    <a:pt x="599" y="1333"/>
                    <a:pt x="590" y="1234"/>
                  </a:cubicBezTo>
                  <a:cubicBezTo>
                    <a:pt x="582" y="1013"/>
                    <a:pt x="549" y="792"/>
                    <a:pt x="492" y="570"/>
                  </a:cubicBezTo>
                  <a:lnTo>
                    <a:pt x="369" y="70"/>
                  </a:lnTo>
                  <a:cubicBezTo>
                    <a:pt x="359" y="21"/>
                    <a:pt x="34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1889208" y="3644957"/>
              <a:ext cx="140330" cy="391052"/>
            </a:xfrm>
            <a:custGeom>
              <a:rect b="b" l="l" r="r" t="t"/>
              <a:pathLst>
                <a:path extrusionOk="0" h="1672" w="600">
                  <a:moveTo>
                    <a:pt x="320" y="0"/>
                  </a:moveTo>
                  <a:cubicBezTo>
                    <a:pt x="295" y="0"/>
                    <a:pt x="269" y="38"/>
                    <a:pt x="255" y="96"/>
                  </a:cubicBezTo>
                  <a:cubicBezTo>
                    <a:pt x="230" y="195"/>
                    <a:pt x="189" y="326"/>
                    <a:pt x="157" y="440"/>
                  </a:cubicBezTo>
                  <a:cubicBezTo>
                    <a:pt x="83" y="678"/>
                    <a:pt x="42" y="916"/>
                    <a:pt x="9" y="1162"/>
                  </a:cubicBezTo>
                  <a:cubicBezTo>
                    <a:pt x="1" y="1277"/>
                    <a:pt x="9" y="1392"/>
                    <a:pt x="58" y="1506"/>
                  </a:cubicBezTo>
                  <a:cubicBezTo>
                    <a:pt x="105" y="1607"/>
                    <a:pt x="209" y="1671"/>
                    <a:pt x="318" y="1671"/>
                  </a:cubicBezTo>
                  <a:cubicBezTo>
                    <a:pt x="324" y="1671"/>
                    <a:pt x="330" y="1671"/>
                    <a:pt x="337" y="1670"/>
                  </a:cubicBezTo>
                  <a:cubicBezTo>
                    <a:pt x="427" y="1654"/>
                    <a:pt x="509" y="1597"/>
                    <a:pt x="542" y="1506"/>
                  </a:cubicBezTo>
                  <a:cubicBezTo>
                    <a:pt x="583" y="1424"/>
                    <a:pt x="599" y="1334"/>
                    <a:pt x="591" y="1236"/>
                  </a:cubicBezTo>
                  <a:cubicBezTo>
                    <a:pt x="583" y="1014"/>
                    <a:pt x="550" y="793"/>
                    <a:pt x="484" y="572"/>
                  </a:cubicBezTo>
                  <a:lnTo>
                    <a:pt x="370" y="63"/>
                  </a:lnTo>
                  <a:cubicBezTo>
                    <a:pt x="356" y="19"/>
                    <a:pt x="338" y="0"/>
                    <a:pt x="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2138524" y="1602019"/>
              <a:ext cx="251424" cy="853671"/>
            </a:xfrm>
            <a:custGeom>
              <a:rect b="b" l="l" r="r" t="t"/>
              <a:pathLst>
                <a:path extrusionOk="0" h="3650" w="1075">
                  <a:moveTo>
                    <a:pt x="534" y="1"/>
                  </a:moveTo>
                  <a:lnTo>
                    <a:pt x="1" y="3649"/>
                  </a:lnTo>
                  <a:lnTo>
                    <a:pt x="1075" y="3649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2408889" y="1738137"/>
              <a:ext cx="376083" cy="788418"/>
            </a:xfrm>
            <a:custGeom>
              <a:rect b="b" l="l" r="r" t="t"/>
              <a:pathLst>
                <a:path extrusionOk="0" h="3371" w="1608">
                  <a:moveTo>
                    <a:pt x="1608" y="1"/>
                  </a:moveTo>
                  <a:lnTo>
                    <a:pt x="1" y="3092"/>
                  </a:lnTo>
                  <a:lnTo>
                    <a:pt x="919" y="3371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2635284" y="1974121"/>
              <a:ext cx="437360" cy="648322"/>
            </a:xfrm>
            <a:custGeom>
              <a:rect b="b" l="l" r="r" t="t"/>
              <a:pathLst>
                <a:path extrusionOk="0" h="2772" w="1870">
                  <a:moveTo>
                    <a:pt x="1870" y="0"/>
                  </a:moveTo>
                  <a:lnTo>
                    <a:pt x="0" y="2370"/>
                  </a:lnTo>
                  <a:lnTo>
                    <a:pt x="754" y="277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2824960" y="2240744"/>
              <a:ext cx="487411" cy="508227"/>
            </a:xfrm>
            <a:custGeom>
              <a:rect b="b" l="l" r="r" t="t"/>
              <a:pathLst>
                <a:path extrusionOk="0" h="2173" w="2084">
                  <a:moveTo>
                    <a:pt x="2083" y="0"/>
                  </a:moveTo>
                  <a:lnTo>
                    <a:pt x="1" y="1664"/>
                  </a:lnTo>
                  <a:lnTo>
                    <a:pt x="632" y="2173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2949618" y="2520698"/>
              <a:ext cx="470104" cy="354800"/>
            </a:xfrm>
            <a:custGeom>
              <a:rect b="b" l="l" r="r" t="t"/>
              <a:pathLst>
                <a:path extrusionOk="0" h="1517" w="2010">
                  <a:moveTo>
                    <a:pt x="2010" y="0"/>
                  </a:moveTo>
                  <a:lnTo>
                    <a:pt x="1" y="1082"/>
                  </a:lnTo>
                  <a:lnTo>
                    <a:pt x="362" y="1517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2995692" y="2852339"/>
              <a:ext cx="596634" cy="123022"/>
            </a:xfrm>
            <a:custGeom>
              <a:rect b="b" l="l" r="r" t="t"/>
              <a:pathLst>
                <a:path extrusionOk="0" h="526" w="2551">
                  <a:moveTo>
                    <a:pt x="1" y="1"/>
                  </a:moveTo>
                  <a:lnTo>
                    <a:pt x="1" y="525"/>
                  </a:lnTo>
                  <a:lnTo>
                    <a:pt x="2550" y="2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1743501" y="1738137"/>
              <a:ext cx="376083" cy="788418"/>
            </a:xfrm>
            <a:custGeom>
              <a:rect b="b" l="l" r="r" t="t"/>
              <a:pathLst>
                <a:path extrusionOk="0" h="3371" w="1608">
                  <a:moveTo>
                    <a:pt x="1" y="1"/>
                  </a:moveTo>
                  <a:lnTo>
                    <a:pt x="689" y="3371"/>
                  </a:lnTo>
                  <a:lnTo>
                    <a:pt x="1608" y="3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1455829" y="1974121"/>
              <a:ext cx="435489" cy="648322"/>
            </a:xfrm>
            <a:custGeom>
              <a:rect b="b" l="l" r="r" t="t"/>
              <a:pathLst>
                <a:path extrusionOk="0" h="2772" w="1862">
                  <a:moveTo>
                    <a:pt x="1" y="0"/>
                  </a:moveTo>
                  <a:lnTo>
                    <a:pt x="1108" y="2772"/>
                  </a:lnTo>
                  <a:lnTo>
                    <a:pt x="1862" y="23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1216103" y="2240744"/>
              <a:ext cx="487411" cy="508227"/>
            </a:xfrm>
            <a:custGeom>
              <a:rect b="b" l="l" r="r" t="t"/>
              <a:pathLst>
                <a:path extrusionOk="0" h="2173" w="2084">
                  <a:moveTo>
                    <a:pt x="1" y="0"/>
                  </a:moveTo>
                  <a:lnTo>
                    <a:pt x="1444" y="2173"/>
                  </a:lnTo>
                  <a:lnTo>
                    <a:pt x="2083" y="16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1108752" y="2520698"/>
              <a:ext cx="470104" cy="354800"/>
            </a:xfrm>
            <a:custGeom>
              <a:rect b="b" l="l" r="r" t="t"/>
              <a:pathLst>
                <a:path extrusionOk="0" h="1517" w="2010">
                  <a:moveTo>
                    <a:pt x="1" y="0"/>
                  </a:moveTo>
                  <a:lnTo>
                    <a:pt x="1649" y="1517"/>
                  </a:lnTo>
                  <a:lnTo>
                    <a:pt x="2009" y="1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936149" y="2852339"/>
              <a:ext cx="594763" cy="123022"/>
            </a:xfrm>
            <a:custGeom>
              <a:rect b="b" l="l" r="r" t="t"/>
              <a:pathLst>
                <a:path extrusionOk="0" h="526" w="2543">
                  <a:moveTo>
                    <a:pt x="2543" y="1"/>
                  </a:moveTo>
                  <a:lnTo>
                    <a:pt x="1" y="238"/>
                  </a:lnTo>
                  <a:lnTo>
                    <a:pt x="2543" y="525"/>
                  </a:lnTo>
                  <a:lnTo>
                    <a:pt x="254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1476879" y="2566538"/>
              <a:ext cx="1572860" cy="826775"/>
            </a:xfrm>
            <a:custGeom>
              <a:rect b="b" l="l" r="r" t="t"/>
              <a:pathLst>
                <a:path extrusionOk="0" h="3535" w="6725">
                  <a:moveTo>
                    <a:pt x="3477" y="1"/>
                  </a:moveTo>
                  <a:cubicBezTo>
                    <a:pt x="1542" y="1"/>
                    <a:pt x="1" y="1641"/>
                    <a:pt x="1" y="1641"/>
                  </a:cubicBezTo>
                  <a:cubicBezTo>
                    <a:pt x="1" y="1641"/>
                    <a:pt x="755" y="3535"/>
                    <a:pt x="3477" y="3535"/>
                  </a:cubicBezTo>
                  <a:cubicBezTo>
                    <a:pt x="6199" y="3535"/>
                    <a:pt x="6724" y="1641"/>
                    <a:pt x="6724" y="1641"/>
                  </a:cubicBezTo>
                  <a:cubicBezTo>
                    <a:pt x="6724" y="1641"/>
                    <a:pt x="5420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1476879" y="2950101"/>
              <a:ext cx="1572860" cy="594763"/>
            </a:xfrm>
            <a:custGeom>
              <a:rect b="b" l="l" r="r" t="t"/>
              <a:pathLst>
                <a:path extrusionOk="0" h="2543" w="6725">
                  <a:moveTo>
                    <a:pt x="1" y="1"/>
                  </a:moveTo>
                  <a:cubicBezTo>
                    <a:pt x="1" y="1"/>
                    <a:pt x="559" y="2542"/>
                    <a:pt x="3477" y="2542"/>
                  </a:cubicBezTo>
                  <a:cubicBezTo>
                    <a:pt x="6396" y="2542"/>
                    <a:pt x="6724" y="1"/>
                    <a:pt x="6724" y="1"/>
                  </a:cubicBezTo>
                  <a:lnTo>
                    <a:pt x="6724" y="1"/>
                  </a:lnTo>
                  <a:cubicBezTo>
                    <a:pt x="6724" y="1"/>
                    <a:pt x="6183" y="1895"/>
                    <a:pt x="3486" y="1895"/>
                  </a:cubicBezTo>
                  <a:cubicBezTo>
                    <a:pt x="780" y="18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1944872" y="2541747"/>
              <a:ext cx="692526" cy="692526"/>
            </a:xfrm>
            <a:custGeom>
              <a:rect b="b" l="l" r="r" t="t"/>
              <a:pathLst>
                <a:path extrusionOk="0" h="2961" w="2961">
                  <a:moveTo>
                    <a:pt x="1476" y="0"/>
                  </a:moveTo>
                  <a:cubicBezTo>
                    <a:pt x="665" y="0"/>
                    <a:pt x="0" y="656"/>
                    <a:pt x="0" y="1476"/>
                  </a:cubicBezTo>
                  <a:cubicBezTo>
                    <a:pt x="0" y="2296"/>
                    <a:pt x="665" y="2960"/>
                    <a:pt x="1476" y="2960"/>
                  </a:cubicBezTo>
                  <a:cubicBezTo>
                    <a:pt x="2296" y="2960"/>
                    <a:pt x="2960" y="2296"/>
                    <a:pt x="2960" y="1476"/>
                  </a:cubicBezTo>
                  <a:cubicBezTo>
                    <a:pt x="2960" y="656"/>
                    <a:pt x="2296" y="0"/>
                    <a:pt x="1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2115604" y="2755981"/>
              <a:ext cx="307088" cy="263352"/>
            </a:xfrm>
            <a:custGeom>
              <a:rect b="b" l="l" r="r" t="t"/>
              <a:pathLst>
                <a:path extrusionOk="0" h="1126" w="1313">
                  <a:moveTo>
                    <a:pt x="747" y="1"/>
                  </a:moveTo>
                  <a:cubicBezTo>
                    <a:pt x="609" y="1"/>
                    <a:pt x="467" y="52"/>
                    <a:pt x="353" y="167"/>
                  </a:cubicBezTo>
                  <a:cubicBezTo>
                    <a:pt x="0" y="519"/>
                    <a:pt x="246" y="1126"/>
                    <a:pt x="746" y="1126"/>
                  </a:cubicBezTo>
                  <a:cubicBezTo>
                    <a:pt x="1058" y="1126"/>
                    <a:pt x="1312" y="872"/>
                    <a:pt x="1312" y="560"/>
                  </a:cubicBezTo>
                  <a:cubicBezTo>
                    <a:pt x="1312" y="222"/>
                    <a:pt x="1036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1989075" y="2884849"/>
              <a:ext cx="330008" cy="291885"/>
            </a:xfrm>
            <a:custGeom>
              <a:rect b="b" l="l" r="r" t="t"/>
              <a:pathLst>
                <a:path extrusionOk="0" h="1248" w="1411">
                  <a:moveTo>
                    <a:pt x="74" y="1"/>
                  </a:moveTo>
                  <a:lnTo>
                    <a:pt x="0" y="9"/>
                  </a:lnTo>
                  <a:cubicBezTo>
                    <a:pt x="57" y="706"/>
                    <a:pt x="648" y="1247"/>
                    <a:pt x="1345" y="1247"/>
                  </a:cubicBezTo>
                  <a:lnTo>
                    <a:pt x="1410" y="1247"/>
                  </a:lnTo>
                  <a:lnTo>
                    <a:pt x="1410" y="1165"/>
                  </a:lnTo>
                  <a:cubicBezTo>
                    <a:pt x="1385" y="1167"/>
                    <a:pt x="1359" y="1167"/>
                    <a:pt x="1334" y="1167"/>
                  </a:cubicBezTo>
                  <a:cubicBezTo>
                    <a:pt x="678" y="1167"/>
                    <a:pt x="129" y="664"/>
                    <a:pt x="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1476879" y="2386451"/>
              <a:ext cx="1572860" cy="560149"/>
            </a:xfrm>
            <a:custGeom>
              <a:rect b="b" l="l" r="r" t="t"/>
              <a:pathLst>
                <a:path extrusionOk="0" h="2395" w="6725">
                  <a:moveTo>
                    <a:pt x="3477" y="0"/>
                  </a:moveTo>
                  <a:cubicBezTo>
                    <a:pt x="821" y="0"/>
                    <a:pt x="1" y="2394"/>
                    <a:pt x="1" y="2394"/>
                  </a:cubicBezTo>
                  <a:cubicBezTo>
                    <a:pt x="1" y="2394"/>
                    <a:pt x="1469" y="754"/>
                    <a:pt x="3477" y="754"/>
                  </a:cubicBezTo>
                  <a:cubicBezTo>
                    <a:pt x="5494" y="754"/>
                    <a:pt x="6724" y="2394"/>
                    <a:pt x="6724" y="2394"/>
                  </a:cubicBezTo>
                  <a:cubicBezTo>
                    <a:pt x="6724" y="2394"/>
                    <a:pt x="6134" y="0"/>
                    <a:pt x="3477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1467290" y="2378265"/>
              <a:ext cx="962426" cy="576520"/>
            </a:xfrm>
            <a:custGeom>
              <a:rect b="b" l="l" r="r" t="t"/>
              <a:pathLst>
                <a:path extrusionOk="0" h="2465" w="4115">
                  <a:moveTo>
                    <a:pt x="3550" y="0"/>
                  </a:moveTo>
                  <a:cubicBezTo>
                    <a:pt x="2874" y="0"/>
                    <a:pt x="2202" y="176"/>
                    <a:pt x="1608" y="503"/>
                  </a:cubicBezTo>
                  <a:cubicBezTo>
                    <a:pt x="862" y="929"/>
                    <a:pt x="296" y="1609"/>
                    <a:pt x="9" y="2413"/>
                  </a:cubicBezTo>
                  <a:cubicBezTo>
                    <a:pt x="1" y="2437"/>
                    <a:pt x="9" y="2462"/>
                    <a:pt x="34" y="2462"/>
                  </a:cubicBezTo>
                  <a:lnTo>
                    <a:pt x="42" y="2462"/>
                  </a:lnTo>
                  <a:cubicBezTo>
                    <a:pt x="45" y="2464"/>
                    <a:pt x="48" y="2464"/>
                    <a:pt x="51" y="2464"/>
                  </a:cubicBezTo>
                  <a:cubicBezTo>
                    <a:pt x="64" y="2464"/>
                    <a:pt x="76" y="2451"/>
                    <a:pt x="83" y="2437"/>
                  </a:cubicBezTo>
                  <a:cubicBezTo>
                    <a:pt x="362" y="1650"/>
                    <a:pt x="919" y="986"/>
                    <a:pt x="1649" y="576"/>
                  </a:cubicBezTo>
                  <a:cubicBezTo>
                    <a:pt x="2234" y="248"/>
                    <a:pt x="2892" y="77"/>
                    <a:pt x="3561" y="77"/>
                  </a:cubicBezTo>
                  <a:cubicBezTo>
                    <a:pt x="3727" y="77"/>
                    <a:pt x="3893" y="88"/>
                    <a:pt x="4059" y="109"/>
                  </a:cubicBezTo>
                  <a:cubicBezTo>
                    <a:pt x="4062" y="109"/>
                    <a:pt x="4065" y="110"/>
                    <a:pt x="4067" y="110"/>
                  </a:cubicBezTo>
                  <a:cubicBezTo>
                    <a:pt x="4109" y="110"/>
                    <a:pt x="4114" y="43"/>
                    <a:pt x="4068" y="35"/>
                  </a:cubicBezTo>
                  <a:cubicBezTo>
                    <a:pt x="3896" y="12"/>
                    <a:pt x="3723" y="0"/>
                    <a:pt x="3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2336152" y="2946359"/>
              <a:ext cx="725504" cy="460515"/>
            </a:xfrm>
            <a:custGeom>
              <a:rect b="b" l="l" r="r" t="t"/>
              <a:pathLst>
                <a:path extrusionOk="0" h="1969" w="3102">
                  <a:moveTo>
                    <a:pt x="3054" y="0"/>
                  </a:moveTo>
                  <a:cubicBezTo>
                    <a:pt x="3040" y="0"/>
                    <a:pt x="3026" y="7"/>
                    <a:pt x="3017" y="25"/>
                  </a:cubicBezTo>
                  <a:cubicBezTo>
                    <a:pt x="2534" y="1156"/>
                    <a:pt x="1402" y="1878"/>
                    <a:pt x="49" y="1894"/>
                  </a:cubicBezTo>
                  <a:cubicBezTo>
                    <a:pt x="0" y="1894"/>
                    <a:pt x="0" y="1960"/>
                    <a:pt x="49" y="1968"/>
                  </a:cubicBezTo>
                  <a:cubicBezTo>
                    <a:pt x="1435" y="1952"/>
                    <a:pt x="2599" y="1222"/>
                    <a:pt x="3091" y="49"/>
                  </a:cubicBezTo>
                  <a:cubicBezTo>
                    <a:pt x="3102" y="23"/>
                    <a:pt x="3078" y="0"/>
                    <a:pt x="3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1467290" y="2939810"/>
              <a:ext cx="502146" cy="461450"/>
            </a:xfrm>
            <a:custGeom>
              <a:rect b="b" l="l" r="r" t="t"/>
              <a:pathLst>
                <a:path extrusionOk="0" h="1973" w="2147">
                  <a:moveTo>
                    <a:pt x="47" y="1"/>
                  </a:moveTo>
                  <a:cubicBezTo>
                    <a:pt x="42" y="1"/>
                    <a:pt x="38" y="2"/>
                    <a:pt x="34" y="4"/>
                  </a:cubicBezTo>
                  <a:cubicBezTo>
                    <a:pt x="9" y="12"/>
                    <a:pt x="1" y="28"/>
                    <a:pt x="9" y="53"/>
                  </a:cubicBezTo>
                  <a:cubicBezTo>
                    <a:pt x="378" y="1102"/>
                    <a:pt x="1354" y="1742"/>
                    <a:pt x="2083" y="1971"/>
                  </a:cubicBezTo>
                  <a:lnTo>
                    <a:pt x="2092" y="1971"/>
                  </a:lnTo>
                  <a:cubicBezTo>
                    <a:pt x="2094" y="1972"/>
                    <a:pt x="2097" y="1972"/>
                    <a:pt x="2099" y="1972"/>
                  </a:cubicBezTo>
                  <a:cubicBezTo>
                    <a:pt x="2142" y="1972"/>
                    <a:pt x="2147" y="1905"/>
                    <a:pt x="2100" y="1898"/>
                  </a:cubicBezTo>
                  <a:cubicBezTo>
                    <a:pt x="1395" y="1676"/>
                    <a:pt x="435" y="1053"/>
                    <a:pt x="83" y="28"/>
                  </a:cubicBezTo>
                  <a:cubicBezTo>
                    <a:pt x="77" y="10"/>
                    <a:pt x="61" y="1"/>
                    <a:pt x="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2178751" y="2238639"/>
              <a:ext cx="32977" cy="161847"/>
            </a:xfrm>
            <a:custGeom>
              <a:rect b="b" l="l" r="r" t="t"/>
              <a:pathLst>
                <a:path extrusionOk="0" h="692" w="141">
                  <a:moveTo>
                    <a:pt x="107" y="1"/>
                  </a:moveTo>
                  <a:cubicBezTo>
                    <a:pt x="83" y="1"/>
                    <a:pt x="66" y="17"/>
                    <a:pt x="66" y="34"/>
                  </a:cubicBezTo>
                  <a:lnTo>
                    <a:pt x="9" y="649"/>
                  </a:lnTo>
                  <a:cubicBezTo>
                    <a:pt x="1" y="673"/>
                    <a:pt x="17" y="690"/>
                    <a:pt x="42" y="690"/>
                  </a:cubicBezTo>
                  <a:cubicBezTo>
                    <a:pt x="45" y="691"/>
                    <a:pt x="48" y="692"/>
                    <a:pt x="51" y="692"/>
                  </a:cubicBezTo>
                  <a:cubicBezTo>
                    <a:pt x="66" y="692"/>
                    <a:pt x="83" y="677"/>
                    <a:pt x="83" y="657"/>
                  </a:cubicBezTo>
                  <a:lnTo>
                    <a:pt x="140" y="42"/>
                  </a:lnTo>
                  <a:cubicBezTo>
                    <a:pt x="140" y="17"/>
                    <a:pt x="124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1507283" y="2590628"/>
              <a:ext cx="92617" cy="123958"/>
            </a:xfrm>
            <a:custGeom>
              <a:rect b="b" l="l" r="r" t="t"/>
              <a:pathLst>
                <a:path extrusionOk="0" h="530" w="396">
                  <a:moveTo>
                    <a:pt x="56" y="1"/>
                  </a:moveTo>
                  <a:cubicBezTo>
                    <a:pt x="27" y="1"/>
                    <a:pt x="0" y="31"/>
                    <a:pt x="19" y="62"/>
                  </a:cubicBezTo>
                  <a:lnTo>
                    <a:pt x="314" y="513"/>
                  </a:lnTo>
                  <a:cubicBezTo>
                    <a:pt x="322" y="521"/>
                    <a:pt x="338" y="529"/>
                    <a:pt x="346" y="529"/>
                  </a:cubicBezTo>
                  <a:cubicBezTo>
                    <a:pt x="355" y="529"/>
                    <a:pt x="363" y="529"/>
                    <a:pt x="371" y="521"/>
                  </a:cubicBezTo>
                  <a:cubicBezTo>
                    <a:pt x="387" y="513"/>
                    <a:pt x="396" y="488"/>
                    <a:pt x="379" y="472"/>
                  </a:cubicBezTo>
                  <a:lnTo>
                    <a:pt x="84" y="13"/>
                  </a:lnTo>
                  <a:cubicBezTo>
                    <a:pt x="76" y="4"/>
                    <a:pt x="66" y="1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2922722" y="2579168"/>
              <a:ext cx="117409" cy="127700"/>
            </a:xfrm>
            <a:custGeom>
              <a:rect b="b" l="l" r="r" t="t"/>
              <a:pathLst>
                <a:path extrusionOk="0" h="546" w="502">
                  <a:moveTo>
                    <a:pt x="464" y="0"/>
                  </a:moveTo>
                  <a:cubicBezTo>
                    <a:pt x="454" y="0"/>
                    <a:pt x="444" y="4"/>
                    <a:pt x="436" y="12"/>
                  </a:cubicBezTo>
                  <a:cubicBezTo>
                    <a:pt x="280" y="160"/>
                    <a:pt x="140" y="316"/>
                    <a:pt x="17" y="488"/>
                  </a:cubicBezTo>
                  <a:cubicBezTo>
                    <a:pt x="1" y="504"/>
                    <a:pt x="9" y="529"/>
                    <a:pt x="26" y="537"/>
                  </a:cubicBezTo>
                  <a:cubicBezTo>
                    <a:pt x="26" y="545"/>
                    <a:pt x="34" y="545"/>
                    <a:pt x="42" y="545"/>
                  </a:cubicBezTo>
                  <a:cubicBezTo>
                    <a:pt x="58" y="545"/>
                    <a:pt x="75" y="545"/>
                    <a:pt x="83" y="529"/>
                  </a:cubicBezTo>
                  <a:cubicBezTo>
                    <a:pt x="206" y="365"/>
                    <a:pt x="345" y="209"/>
                    <a:pt x="493" y="62"/>
                  </a:cubicBezTo>
                  <a:cubicBezTo>
                    <a:pt x="501" y="53"/>
                    <a:pt x="501" y="29"/>
                    <a:pt x="493" y="12"/>
                  </a:cubicBezTo>
                  <a:cubicBezTo>
                    <a:pt x="485" y="4"/>
                    <a:pt x="474" y="0"/>
                    <a:pt x="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1863248" y="2121699"/>
              <a:ext cx="101037" cy="337726"/>
            </a:xfrm>
            <a:custGeom>
              <a:rect b="b" l="l" r="r" t="t"/>
              <a:pathLst>
                <a:path extrusionOk="0" h="1444" w="432">
                  <a:moveTo>
                    <a:pt x="40" y="0"/>
                  </a:moveTo>
                  <a:cubicBezTo>
                    <a:pt x="20" y="0"/>
                    <a:pt x="1" y="15"/>
                    <a:pt x="5" y="42"/>
                  </a:cubicBezTo>
                  <a:cubicBezTo>
                    <a:pt x="104" y="509"/>
                    <a:pt x="218" y="968"/>
                    <a:pt x="349" y="1419"/>
                  </a:cubicBezTo>
                  <a:cubicBezTo>
                    <a:pt x="358" y="1436"/>
                    <a:pt x="374" y="1444"/>
                    <a:pt x="390" y="1444"/>
                  </a:cubicBezTo>
                  <a:lnTo>
                    <a:pt x="399" y="1444"/>
                  </a:lnTo>
                  <a:cubicBezTo>
                    <a:pt x="415" y="1436"/>
                    <a:pt x="431" y="1419"/>
                    <a:pt x="423" y="1395"/>
                  </a:cubicBezTo>
                  <a:cubicBezTo>
                    <a:pt x="292" y="952"/>
                    <a:pt x="177" y="484"/>
                    <a:pt x="79" y="34"/>
                  </a:cubicBezTo>
                  <a:cubicBezTo>
                    <a:pt x="75" y="11"/>
                    <a:pt x="58" y="0"/>
                    <a:pt x="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2796193" y="1285579"/>
              <a:ext cx="521792" cy="482733"/>
            </a:xfrm>
            <a:custGeom>
              <a:rect b="b" l="l" r="r" t="t"/>
              <a:pathLst>
                <a:path extrusionOk="0" h="2064" w="2231">
                  <a:moveTo>
                    <a:pt x="1378" y="1"/>
                  </a:moveTo>
                  <a:cubicBezTo>
                    <a:pt x="1663" y="730"/>
                    <a:pt x="1101" y="1453"/>
                    <a:pt x="394" y="1453"/>
                  </a:cubicBezTo>
                  <a:cubicBezTo>
                    <a:pt x="266" y="1453"/>
                    <a:pt x="134" y="1430"/>
                    <a:pt x="1" y="1378"/>
                  </a:cubicBezTo>
                  <a:lnTo>
                    <a:pt x="1" y="1378"/>
                  </a:lnTo>
                  <a:cubicBezTo>
                    <a:pt x="168" y="1808"/>
                    <a:pt x="575" y="2063"/>
                    <a:pt x="999" y="2063"/>
                  </a:cubicBezTo>
                  <a:cubicBezTo>
                    <a:pt x="1198" y="2063"/>
                    <a:pt x="1400" y="2007"/>
                    <a:pt x="1583" y="1887"/>
                  </a:cubicBezTo>
                  <a:cubicBezTo>
                    <a:pt x="2149" y="1518"/>
                    <a:pt x="2231" y="722"/>
                    <a:pt x="1755" y="239"/>
                  </a:cubicBezTo>
                  <a:cubicBezTo>
                    <a:pt x="1649" y="132"/>
                    <a:pt x="1518" y="50"/>
                    <a:pt x="1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3225830" y="1864198"/>
              <a:ext cx="360647" cy="307555"/>
            </a:xfrm>
            <a:custGeom>
              <a:rect b="b" l="l" r="r" t="t"/>
              <a:pathLst>
                <a:path extrusionOk="0" h="1315" w="1542">
                  <a:moveTo>
                    <a:pt x="878" y="1"/>
                  </a:moveTo>
                  <a:cubicBezTo>
                    <a:pt x="717" y="1"/>
                    <a:pt x="553" y="60"/>
                    <a:pt x="419" y="192"/>
                  </a:cubicBezTo>
                  <a:cubicBezTo>
                    <a:pt x="0" y="610"/>
                    <a:pt x="296" y="1315"/>
                    <a:pt x="886" y="1315"/>
                  </a:cubicBezTo>
                  <a:cubicBezTo>
                    <a:pt x="1247" y="1315"/>
                    <a:pt x="1542" y="1020"/>
                    <a:pt x="1542" y="659"/>
                  </a:cubicBezTo>
                  <a:cubicBezTo>
                    <a:pt x="1542" y="264"/>
                    <a:pt x="1217" y="1"/>
                    <a:pt x="8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1208619" y="1285579"/>
              <a:ext cx="523663" cy="483669"/>
            </a:xfrm>
            <a:custGeom>
              <a:rect b="b" l="l" r="r" t="t"/>
              <a:pathLst>
                <a:path extrusionOk="0" h="2068" w="2239">
                  <a:moveTo>
                    <a:pt x="853" y="1"/>
                  </a:moveTo>
                  <a:lnTo>
                    <a:pt x="853" y="1"/>
                  </a:lnTo>
                  <a:cubicBezTo>
                    <a:pt x="713" y="50"/>
                    <a:pt x="590" y="132"/>
                    <a:pt x="484" y="239"/>
                  </a:cubicBezTo>
                  <a:cubicBezTo>
                    <a:pt x="0" y="722"/>
                    <a:pt x="82" y="1526"/>
                    <a:pt x="656" y="1895"/>
                  </a:cubicBezTo>
                  <a:cubicBezTo>
                    <a:pt x="836" y="2012"/>
                    <a:pt x="1037" y="2067"/>
                    <a:pt x="1235" y="2067"/>
                  </a:cubicBezTo>
                  <a:cubicBezTo>
                    <a:pt x="1659" y="2067"/>
                    <a:pt x="2071" y="1814"/>
                    <a:pt x="2238" y="1378"/>
                  </a:cubicBezTo>
                  <a:lnTo>
                    <a:pt x="2238" y="1378"/>
                  </a:lnTo>
                  <a:cubicBezTo>
                    <a:pt x="2105" y="1430"/>
                    <a:pt x="1973" y="1453"/>
                    <a:pt x="1845" y="1453"/>
                  </a:cubicBezTo>
                  <a:cubicBezTo>
                    <a:pt x="1136" y="1453"/>
                    <a:pt x="568" y="730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941996" y="1838237"/>
              <a:ext cx="360647" cy="308725"/>
            </a:xfrm>
            <a:custGeom>
              <a:rect b="b" l="l" r="r" t="t"/>
              <a:pathLst>
                <a:path extrusionOk="0" h="1320" w="1542">
                  <a:moveTo>
                    <a:pt x="664" y="0"/>
                  </a:moveTo>
                  <a:cubicBezTo>
                    <a:pt x="327" y="0"/>
                    <a:pt x="0" y="264"/>
                    <a:pt x="0" y="663"/>
                  </a:cubicBezTo>
                  <a:cubicBezTo>
                    <a:pt x="0" y="1024"/>
                    <a:pt x="296" y="1319"/>
                    <a:pt x="665" y="1319"/>
                  </a:cubicBezTo>
                  <a:cubicBezTo>
                    <a:pt x="1247" y="1319"/>
                    <a:pt x="1542" y="606"/>
                    <a:pt x="1124" y="196"/>
                  </a:cubicBezTo>
                  <a:cubicBezTo>
                    <a:pt x="991" y="61"/>
                    <a:pt x="826" y="0"/>
                    <a:pt x="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1735783" y="879097"/>
              <a:ext cx="980202" cy="758481"/>
            </a:xfrm>
            <a:custGeom>
              <a:rect b="b" l="l" r="r" t="t"/>
              <a:pathLst>
                <a:path extrusionOk="0" h="3243" w="4191">
                  <a:moveTo>
                    <a:pt x="985" y="1"/>
                  </a:moveTo>
                  <a:lnTo>
                    <a:pt x="985" y="1"/>
                  </a:lnTo>
                  <a:cubicBezTo>
                    <a:pt x="1" y="919"/>
                    <a:pt x="280" y="2551"/>
                    <a:pt x="1509" y="3084"/>
                  </a:cubicBezTo>
                  <a:cubicBezTo>
                    <a:pt x="1758" y="3192"/>
                    <a:pt x="2012" y="3242"/>
                    <a:pt x="2260" y="3242"/>
                  </a:cubicBezTo>
                  <a:cubicBezTo>
                    <a:pt x="3247" y="3242"/>
                    <a:pt x="4133" y="2445"/>
                    <a:pt x="4133" y="1370"/>
                  </a:cubicBezTo>
                  <a:cubicBezTo>
                    <a:pt x="4125" y="853"/>
                    <a:pt x="3912" y="353"/>
                    <a:pt x="3535" y="1"/>
                  </a:cubicBezTo>
                  <a:lnTo>
                    <a:pt x="3535" y="1"/>
                  </a:lnTo>
                  <a:cubicBezTo>
                    <a:pt x="4190" y="1017"/>
                    <a:pt x="3469" y="2354"/>
                    <a:pt x="2256" y="2354"/>
                  </a:cubicBezTo>
                  <a:cubicBezTo>
                    <a:pt x="1050" y="2354"/>
                    <a:pt x="329" y="1017"/>
                    <a:pt x="9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41"/>
          <p:cNvGrpSpPr/>
          <p:nvPr/>
        </p:nvGrpSpPr>
        <p:grpSpPr>
          <a:xfrm>
            <a:off x="4493800" y="541800"/>
            <a:ext cx="156401" cy="1195126"/>
            <a:chOff x="5687700" y="1021625"/>
            <a:chExt cx="156401" cy="1195126"/>
          </a:xfrm>
        </p:grpSpPr>
        <p:sp>
          <p:nvSpPr>
            <p:cNvPr id="1292" name="Google Shape;1292;p41"/>
            <p:cNvSpPr/>
            <p:nvPr/>
          </p:nvSpPr>
          <p:spPr>
            <a:xfrm>
              <a:off x="5687700" y="1910660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5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5687700" y="1465891"/>
              <a:ext cx="156401" cy="306926"/>
            </a:xfrm>
            <a:custGeom>
              <a:rect b="b" l="l" r="r" t="t"/>
              <a:pathLst>
                <a:path extrusionOk="0" h="1837" w="936">
                  <a:moveTo>
                    <a:pt x="489" y="0"/>
                  </a:moveTo>
                  <a:cubicBezTo>
                    <a:pt x="460" y="0"/>
                    <a:pt x="431" y="17"/>
                    <a:pt x="419" y="49"/>
                  </a:cubicBezTo>
                  <a:cubicBezTo>
                    <a:pt x="1" y="705"/>
                    <a:pt x="58" y="1271"/>
                    <a:pt x="58" y="1271"/>
                  </a:cubicBezTo>
                  <a:cubicBezTo>
                    <a:pt x="58" y="1574"/>
                    <a:pt x="255" y="1837"/>
                    <a:pt x="493" y="1837"/>
                  </a:cubicBezTo>
                  <a:cubicBezTo>
                    <a:pt x="730" y="1837"/>
                    <a:pt x="919" y="1583"/>
                    <a:pt x="919" y="1271"/>
                  </a:cubicBezTo>
                  <a:cubicBezTo>
                    <a:pt x="935" y="836"/>
                    <a:pt x="812" y="410"/>
                    <a:pt x="566" y="49"/>
                  </a:cubicBezTo>
                  <a:cubicBezTo>
                    <a:pt x="550" y="17"/>
                    <a:pt x="519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5687700" y="1021625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4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42"/>
          <p:cNvGrpSpPr/>
          <p:nvPr/>
        </p:nvGrpSpPr>
        <p:grpSpPr>
          <a:xfrm>
            <a:off x="1443894" y="543238"/>
            <a:ext cx="2336391" cy="4071049"/>
            <a:chOff x="697650" y="530650"/>
            <a:chExt cx="2336391" cy="4071049"/>
          </a:xfrm>
        </p:grpSpPr>
        <p:sp>
          <p:nvSpPr>
            <p:cNvPr id="1300" name="Google Shape;1300;p42"/>
            <p:cNvSpPr/>
            <p:nvPr/>
          </p:nvSpPr>
          <p:spPr>
            <a:xfrm>
              <a:off x="697650" y="530650"/>
              <a:ext cx="2336391" cy="4071049"/>
            </a:xfrm>
            <a:custGeom>
              <a:rect b="b" l="l" r="r" t="t"/>
              <a:pathLst>
                <a:path extrusionOk="0" h="15784" w="7708">
                  <a:moveTo>
                    <a:pt x="485" y="0"/>
                  </a:moveTo>
                  <a:cubicBezTo>
                    <a:pt x="214" y="0"/>
                    <a:pt x="1" y="214"/>
                    <a:pt x="1" y="484"/>
                  </a:cubicBezTo>
                  <a:lnTo>
                    <a:pt x="1" y="15300"/>
                  </a:lnTo>
                  <a:cubicBezTo>
                    <a:pt x="1" y="15562"/>
                    <a:pt x="214" y="15784"/>
                    <a:pt x="485" y="15784"/>
                  </a:cubicBezTo>
                  <a:lnTo>
                    <a:pt x="7224" y="15784"/>
                  </a:lnTo>
                  <a:cubicBezTo>
                    <a:pt x="7495" y="15784"/>
                    <a:pt x="7708" y="15562"/>
                    <a:pt x="7708" y="15300"/>
                  </a:cubicBezTo>
                  <a:lnTo>
                    <a:pt x="7708" y="484"/>
                  </a:lnTo>
                  <a:cubicBezTo>
                    <a:pt x="7708" y="214"/>
                    <a:pt x="7495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794647" y="615249"/>
              <a:ext cx="2140277" cy="3335196"/>
            </a:xfrm>
            <a:custGeom>
              <a:rect b="b" l="l" r="r" t="t"/>
              <a:pathLst>
                <a:path extrusionOk="0" h="12931" w="7061">
                  <a:moveTo>
                    <a:pt x="361" y="99"/>
                  </a:moveTo>
                  <a:lnTo>
                    <a:pt x="6707" y="107"/>
                  </a:lnTo>
                  <a:cubicBezTo>
                    <a:pt x="6847" y="107"/>
                    <a:pt x="6962" y="222"/>
                    <a:pt x="6962" y="361"/>
                  </a:cubicBezTo>
                  <a:lnTo>
                    <a:pt x="6962" y="12578"/>
                  </a:lnTo>
                  <a:cubicBezTo>
                    <a:pt x="6962" y="12717"/>
                    <a:pt x="6847" y="12832"/>
                    <a:pt x="6707" y="12832"/>
                  </a:cubicBezTo>
                  <a:lnTo>
                    <a:pt x="370" y="12832"/>
                  </a:lnTo>
                  <a:cubicBezTo>
                    <a:pt x="222" y="12832"/>
                    <a:pt x="115" y="12717"/>
                    <a:pt x="115" y="12578"/>
                  </a:cubicBezTo>
                  <a:lnTo>
                    <a:pt x="115" y="361"/>
                  </a:lnTo>
                  <a:cubicBezTo>
                    <a:pt x="107" y="222"/>
                    <a:pt x="222" y="107"/>
                    <a:pt x="361" y="99"/>
                  </a:cubicBezTo>
                  <a:close/>
                  <a:moveTo>
                    <a:pt x="361" y="0"/>
                  </a:moveTo>
                  <a:cubicBezTo>
                    <a:pt x="165" y="0"/>
                    <a:pt x="1" y="164"/>
                    <a:pt x="1" y="361"/>
                  </a:cubicBezTo>
                  <a:lnTo>
                    <a:pt x="1" y="12578"/>
                  </a:lnTo>
                  <a:cubicBezTo>
                    <a:pt x="1" y="12774"/>
                    <a:pt x="165" y="12930"/>
                    <a:pt x="361" y="12930"/>
                  </a:cubicBezTo>
                  <a:lnTo>
                    <a:pt x="6707" y="12930"/>
                  </a:lnTo>
                  <a:cubicBezTo>
                    <a:pt x="6904" y="12930"/>
                    <a:pt x="7060" y="12774"/>
                    <a:pt x="7060" y="12578"/>
                  </a:cubicBezTo>
                  <a:lnTo>
                    <a:pt x="7060" y="361"/>
                  </a:lnTo>
                  <a:cubicBezTo>
                    <a:pt x="7060" y="164"/>
                    <a:pt x="6904" y="0"/>
                    <a:pt x="6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42"/>
          <p:cNvSpPr txBox="1"/>
          <p:nvPr>
            <p:ph idx="4294967295" type="title"/>
          </p:nvPr>
        </p:nvSpPr>
        <p:spPr>
          <a:xfrm>
            <a:off x="1541689" y="3968963"/>
            <a:ext cx="2140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>
              <a:solidFill>
                <a:schemeClr val="lt2"/>
              </a:solidFill>
              <a:latin typeface="Chango"/>
              <a:ea typeface="Chango"/>
              <a:cs typeface="Chango"/>
              <a:sym typeface="Chango"/>
            </a:endParaRPr>
          </a:p>
        </p:txBody>
      </p:sp>
      <p:sp>
        <p:nvSpPr>
          <p:cNvPr id="1303" name="Google Shape;1303;p42"/>
          <p:cNvSpPr txBox="1"/>
          <p:nvPr>
            <p:ph idx="4294967295" type="title"/>
          </p:nvPr>
        </p:nvSpPr>
        <p:spPr>
          <a:xfrm>
            <a:off x="1558612" y="988775"/>
            <a:ext cx="2140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Midjourney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304" name="Google Shape;1304;p42"/>
          <p:cNvSpPr txBox="1"/>
          <p:nvPr>
            <p:ph idx="4294967295" type="subTitle"/>
          </p:nvPr>
        </p:nvSpPr>
        <p:spPr>
          <a:xfrm>
            <a:off x="1541694" y="3252938"/>
            <a:ext cx="2140800" cy="7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“/imagine a simple magic 8 ball icon for a website”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305" name="Google Shape;1305;p42"/>
          <p:cNvSpPr/>
          <p:nvPr/>
        </p:nvSpPr>
        <p:spPr>
          <a:xfrm>
            <a:off x="1898234" y="1728733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2"/>
          <p:cNvSpPr/>
          <p:nvPr/>
        </p:nvSpPr>
        <p:spPr>
          <a:xfrm>
            <a:off x="3157112" y="2172522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2"/>
          <p:cNvSpPr txBox="1"/>
          <p:nvPr>
            <p:ph type="title"/>
          </p:nvPr>
        </p:nvSpPr>
        <p:spPr>
          <a:xfrm>
            <a:off x="4533606" y="538300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PAYWALL </a:t>
            </a:r>
            <a:r>
              <a:rPr lang="en" sz="2400"/>
              <a:t>❌</a:t>
            </a:r>
            <a:endParaRPr sz="2400"/>
          </a:p>
        </p:txBody>
      </p:sp>
      <p:sp>
        <p:nvSpPr>
          <p:cNvPr id="1308" name="Google Shape;1308;p42"/>
          <p:cNvSpPr txBox="1"/>
          <p:nvPr>
            <p:ph idx="1" type="subTitle"/>
          </p:nvPr>
        </p:nvSpPr>
        <p:spPr>
          <a:xfrm>
            <a:off x="4533606" y="1328926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Midjourney is advertised as being free (free trial), but when we tried to use the /imagine prompt we learned that the service was currently only </a:t>
            </a:r>
            <a:r>
              <a:rPr lang="en" sz="1000"/>
              <a:t>available</a:t>
            </a:r>
            <a:r>
              <a:rPr lang="en" sz="1000"/>
              <a:t> to subscribers due to extreme demand</a:t>
            </a:r>
            <a:endParaRPr sz="1000"/>
          </a:p>
        </p:txBody>
      </p:sp>
      <p:sp>
        <p:nvSpPr>
          <p:cNvPr id="1309" name="Google Shape;1309;p42"/>
          <p:cNvSpPr txBox="1"/>
          <p:nvPr>
            <p:ph idx="2" type="title"/>
          </p:nvPr>
        </p:nvSpPr>
        <p:spPr>
          <a:xfrm>
            <a:off x="4533600" y="1994450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Waittime</a:t>
            </a:r>
            <a:r>
              <a:rPr lang="en" sz="2700">
                <a:solidFill>
                  <a:srgbClr val="6AA84F"/>
                </a:solidFill>
              </a:rPr>
              <a:t>↓</a:t>
            </a:r>
            <a:endParaRPr sz="2700">
              <a:solidFill>
                <a:srgbClr val="6AA84F"/>
              </a:solidFill>
            </a:endParaRPr>
          </a:p>
        </p:txBody>
      </p:sp>
      <p:sp>
        <p:nvSpPr>
          <p:cNvPr id="1310" name="Google Shape;1310;p42"/>
          <p:cNvSpPr txBox="1"/>
          <p:nvPr>
            <p:ph idx="3" type="subTitle"/>
          </p:nvPr>
        </p:nvSpPr>
        <p:spPr>
          <a:xfrm>
            <a:off x="4533606" y="2785013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what we could see, paid users were getting responses pretty quickly (in seconds)</a:t>
            </a:r>
            <a:endParaRPr/>
          </a:p>
        </p:txBody>
      </p:sp>
      <p:sp>
        <p:nvSpPr>
          <p:cNvPr id="1311" name="Google Shape;1311;p42"/>
          <p:cNvSpPr txBox="1"/>
          <p:nvPr>
            <p:ph idx="4" type="title"/>
          </p:nvPr>
        </p:nvSpPr>
        <p:spPr>
          <a:xfrm>
            <a:off x="4533606" y="3201790"/>
            <a:ext cx="3166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Quality</a:t>
            </a:r>
            <a:r>
              <a:rPr lang="en" sz="2700">
                <a:solidFill>
                  <a:srgbClr val="6AA84F"/>
                </a:solidFill>
              </a:rPr>
              <a:t>↑</a:t>
            </a:r>
            <a:endParaRPr sz="2700">
              <a:solidFill>
                <a:srgbClr val="6AA84F"/>
              </a:solidFill>
            </a:endParaRPr>
          </a:p>
        </p:txBody>
      </p:sp>
      <p:sp>
        <p:nvSpPr>
          <p:cNvPr id="1312" name="Google Shape;1312;p42"/>
          <p:cNvSpPr txBox="1"/>
          <p:nvPr>
            <p:ph idx="5" type="subTitle"/>
          </p:nvPr>
        </p:nvSpPr>
        <p:spPr>
          <a:xfrm>
            <a:off x="4533606" y="4136075"/>
            <a:ext cx="31665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images that we could see were really good. The more specific the prompt, the less </a:t>
            </a:r>
            <a:r>
              <a:rPr lang="en" sz="1000"/>
              <a:t>variety there were in the results. Photorealistic images were shockingly realistic and likewise with environmental renders.</a:t>
            </a:r>
            <a:endParaRPr sz="1000"/>
          </a:p>
        </p:txBody>
      </p:sp>
      <p:sp>
        <p:nvSpPr>
          <p:cNvPr id="1313" name="Google Shape;1313;p42"/>
          <p:cNvSpPr/>
          <p:nvPr/>
        </p:nvSpPr>
        <p:spPr>
          <a:xfrm>
            <a:off x="3249739" y="981377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42"/>
          <p:cNvSpPr/>
          <p:nvPr/>
        </p:nvSpPr>
        <p:spPr>
          <a:xfrm flipH="1">
            <a:off x="898645" y="3839310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2"/>
          <p:cNvSpPr/>
          <p:nvPr/>
        </p:nvSpPr>
        <p:spPr>
          <a:xfrm flipH="1">
            <a:off x="974275" y="781456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2"/>
          <p:cNvSpPr/>
          <p:nvPr/>
        </p:nvSpPr>
        <p:spPr>
          <a:xfrm flipH="1">
            <a:off x="8013960" y="3847830"/>
            <a:ext cx="157133" cy="179501"/>
          </a:xfrm>
          <a:custGeom>
            <a:rect b="b" l="l" r="r" t="t"/>
            <a:pathLst>
              <a:path extrusionOk="0" h="2239" w="1960">
                <a:moveTo>
                  <a:pt x="935" y="0"/>
                </a:moveTo>
                <a:cubicBezTo>
                  <a:pt x="886" y="312"/>
                  <a:pt x="828" y="623"/>
                  <a:pt x="754" y="927"/>
                </a:cubicBezTo>
                <a:cubicBezTo>
                  <a:pt x="508" y="1000"/>
                  <a:pt x="271" y="1066"/>
                  <a:pt x="25" y="1148"/>
                </a:cubicBezTo>
                <a:cubicBezTo>
                  <a:pt x="0" y="1148"/>
                  <a:pt x="49" y="1156"/>
                  <a:pt x="66" y="1164"/>
                </a:cubicBezTo>
                <a:cubicBezTo>
                  <a:pt x="295" y="1230"/>
                  <a:pt x="525" y="1279"/>
                  <a:pt x="754" y="1320"/>
                </a:cubicBezTo>
                <a:cubicBezTo>
                  <a:pt x="828" y="1623"/>
                  <a:pt x="877" y="1935"/>
                  <a:pt x="968" y="2238"/>
                </a:cubicBezTo>
                <a:cubicBezTo>
                  <a:pt x="1033" y="1935"/>
                  <a:pt x="1115" y="1623"/>
                  <a:pt x="1222" y="1328"/>
                </a:cubicBezTo>
                <a:lnTo>
                  <a:pt x="1960" y="1132"/>
                </a:lnTo>
                <a:cubicBezTo>
                  <a:pt x="1697" y="1074"/>
                  <a:pt x="1435" y="1017"/>
                  <a:pt x="1172" y="959"/>
                </a:cubicBezTo>
                <a:cubicBezTo>
                  <a:pt x="1099" y="648"/>
                  <a:pt x="1009" y="303"/>
                  <a:pt x="935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2"/>
          <p:cNvSpPr/>
          <p:nvPr/>
        </p:nvSpPr>
        <p:spPr>
          <a:xfrm flipH="1">
            <a:off x="638884" y="1721177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2"/>
          <p:cNvSpPr/>
          <p:nvPr/>
        </p:nvSpPr>
        <p:spPr>
          <a:xfrm flipH="1">
            <a:off x="4306221" y="3753583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2"/>
          <p:cNvSpPr/>
          <p:nvPr/>
        </p:nvSpPr>
        <p:spPr>
          <a:xfrm flipH="1">
            <a:off x="7753658" y="1994447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2"/>
          <p:cNvSpPr/>
          <p:nvPr/>
        </p:nvSpPr>
        <p:spPr>
          <a:xfrm flipH="1">
            <a:off x="4173109" y="988765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1" name="Google Shape;1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400" y="1523937"/>
            <a:ext cx="1703224" cy="17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43"/>
          <p:cNvSpPr txBox="1"/>
          <p:nvPr>
            <p:ph idx="2" type="title"/>
          </p:nvPr>
        </p:nvSpPr>
        <p:spPr>
          <a:xfrm>
            <a:off x="4841630" y="751925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</a:t>
            </a:r>
            <a:endParaRPr/>
          </a:p>
        </p:txBody>
      </p:sp>
      <p:sp>
        <p:nvSpPr>
          <p:cNvPr id="1327" name="Google Shape;1327;p43"/>
          <p:cNvSpPr txBox="1"/>
          <p:nvPr>
            <p:ph idx="1" type="subTitle"/>
          </p:nvPr>
        </p:nvSpPr>
        <p:spPr>
          <a:xfrm>
            <a:off x="4841625" y="1049526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Craiyon was the first image generation AI we found that didn’t have a paywall to generate/view images!</a:t>
            </a:r>
            <a:endParaRPr/>
          </a:p>
        </p:txBody>
      </p:sp>
      <p:sp>
        <p:nvSpPr>
          <p:cNvPr id="1328" name="Google Shape;1328;p43"/>
          <p:cNvSpPr txBox="1"/>
          <p:nvPr>
            <p:ph idx="3" type="title"/>
          </p:nvPr>
        </p:nvSpPr>
        <p:spPr>
          <a:xfrm>
            <a:off x="4841630" y="2916799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Res</a:t>
            </a:r>
            <a:endParaRPr/>
          </a:p>
        </p:txBody>
      </p:sp>
      <p:sp>
        <p:nvSpPr>
          <p:cNvPr id="1329" name="Google Shape;1329;p43"/>
          <p:cNvSpPr txBox="1"/>
          <p:nvPr>
            <p:ph idx="4" type="subTitle"/>
          </p:nvPr>
        </p:nvSpPr>
        <p:spPr>
          <a:xfrm>
            <a:off x="4841630" y="3204750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Images were batch generated and could be upscaled for free, but were still low resolution/blurry even after processing</a:t>
            </a:r>
            <a:endParaRPr sz="1100"/>
          </a:p>
        </p:txBody>
      </p:sp>
      <p:sp>
        <p:nvSpPr>
          <p:cNvPr id="1330" name="Google Shape;1330;p43"/>
          <p:cNvSpPr txBox="1"/>
          <p:nvPr>
            <p:ph idx="5" type="title"/>
          </p:nvPr>
        </p:nvSpPr>
        <p:spPr>
          <a:xfrm>
            <a:off x="4841630" y="1834362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</a:t>
            </a:r>
            <a:endParaRPr/>
          </a:p>
        </p:txBody>
      </p:sp>
      <p:sp>
        <p:nvSpPr>
          <p:cNvPr id="1331" name="Google Shape;1331;p43"/>
          <p:cNvSpPr txBox="1"/>
          <p:nvPr>
            <p:ph idx="6" type="subTitle"/>
          </p:nvPr>
        </p:nvSpPr>
        <p:spPr>
          <a:xfrm>
            <a:off x="4841625" y="2127138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take &gt;1 minute to produce, but can be sped up to ~15 seconds if you pay for a subscription.</a:t>
            </a:r>
            <a:endParaRPr/>
          </a:p>
        </p:txBody>
      </p:sp>
      <p:sp>
        <p:nvSpPr>
          <p:cNvPr id="1332" name="Google Shape;1332;p43"/>
          <p:cNvSpPr/>
          <p:nvPr/>
        </p:nvSpPr>
        <p:spPr>
          <a:xfrm flipH="1">
            <a:off x="630595" y="4195547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3"/>
          <p:cNvSpPr/>
          <p:nvPr/>
        </p:nvSpPr>
        <p:spPr>
          <a:xfrm flipH="1">
            <a:off x="4054629" y="4016254"/>
            <a:ext cx="85541" cy="97968"/>
          </a:xfrm>
          <a:custGeom>
            <a:rect b="b" l="l" r="r" t="t"/>
            <a:pathLst>
              <a:path extrusionOk="0" h="1222" w="1067">
                <a:moveTo>
                  <a:pt x="509" y="0"/>
                </a:moveTo>
                <a:cubicBezTo>
                  <a:pt x="484" y="172"/>
                  <a:pt x="452" y="336"/>
                  <a:pt x="411" y="508"/>
                </a:cubicBezTo>
                <a:cubicBezTo>
                  <a:pt x="271" y="541"/>
                  <a:pt x="140" y="582"/>
                  <a:pt x="9" y="623"/>
                </a:cubicBezTo>
                <a:cubicBezTo>
                  <a:pt x="1" y="623"/>
                  <a:pt x="25" y="631"/>
                  <a:pt x="33" y="631"/>
                </a:cubicBezTo>
                <a:cubicBezTo>
                  <a:pt x="156" y="664"/>
                  <a:pt x="279" y="697"/>
                  <a:pt x="411" y="722"/>
                </a:cubicBezTo>
                <a:cubicBezTo>
                  <a:pt x="452" y="886"/>
                  <a:pt x="476" y="1058"/>
                  <a:pt x="525" y="1222"/>
                </a:cubicBezTo>
                <a:cubicBezTo>
                  <a:pt x="558" y="1050"/>
                  <a:pt x="607" y="886"/>
                  <a:pt x="665" y="722"/>
                </a:cubicBezTo>
                <a:lnTo>
                  <a:pt x="1067" y="615"/>
                </a:lnTo>
                <a:cubicBezTo>
                  <a:pt x="919" y="582"/>
                  <a:pt x="780" y="558"/>
                  <a:pt x="640" y="525"/>
                </a:cubicBezTo>
                <a:cubicBezTo>
                  <a:pt x="599" y="353"/>
                  <a:pt x="550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43"/>
          <p:cNvSpPr/>
          <p:nvPr/>
        </p:nvSpPr>
        <p:spPr>
          <a:xfrm flipH="1">
            <a:off x="3969088" y="1039731"/>
            <a:ext cx="85541" cy="98048"/>
          </a:xfrm>
          <a:custGeom>
            <a:rect b="b" l="l" r="r" t="t"/>
            <a:pathLst>
              <a:path extrusionOk="0" h="1223" w="1067">
                <a:moveTo>
                  <a:pt x="509" y="0"/>
                </a:moveTo>
                <a:cubicBezTo>
                  <a:pt x="476" y="173"/>
                  <a:pt x="452" y="337"/>
                  <a:pt x="411" y="509"/>
                </a:cubicBezTo>
                <a:cubicBezTo>
                  <a:pt x="272" y="542"/>
                  <a:pt x="140" y="583"/>
                  <a:pt x="9" y="624"/>
                </a:cubicBezTo>
                <a:cubicBezTo>
                  <a:pt x="1" y="624"/>
                  <a:pt x="26" y="632"/>
                  <a:pt x="34" y="632"/>
                </a:cubicBezTo>
                <a:cubicBezTo>
                  <a:pt x="157" y="673"/>
                  <a:pt x="280" y="697"/>
                  <a:pt x="411" y="722"/>
                </a:cubicBezTo>
                <a:cubicBezTo>
                  <a:pt x="444" y="894"/>
                  <a:pt x="476" y="1058"/>
                  <a:pt x="526" y="1222"/>
                </a:cubicBezTo>
                <a:cubicBezTo>
                  <a:pt x="558" y="1058"/>
                  <a:pt x="608" y="886"/>
                  <a:pt x="665" y="722"/>
                </a:cubicBezTo>
                <a:lnTo>
                  <a:pt x="1067" y="624"/>
                </a:lnTo>
                <a:cubicBezTo>
                  <a:pt x="919" y="583"/>
                  <a:pt x="780" y="558"/>
                  <a:pt x="632" y="525"/>
                </a:cubicBezTo>
                <a:cubicBezTo>
                  <a:pt x="591" y="353"/>
                  <a:pt x="542" y="164"/>
                  <a:pt x="509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43"/>
          <p:cNvSpPr/>
          <p:nvPr/>
        </p:nvSpPr>
        <p:spPr>
          <a:xfrm flipH="1">
            <a:off x="605861" y="1099632"/>
            <a:ext cx="110554" cy="126989"/>
          </a:xfrm>
          <a:custGeom>
            <a:rect b="b" l="l" r="r" t="t"/>
            <a:pathLst>
              <a:path extrusionOk="0" h="1584" w="1379">
                <a:moveTo>
                  <a:pt x="657" y="1"/>
                </a:moveTo>
                <a:cubicBezTo>
                  <a:pt x="624" y="222"/>
                  <a:pt x="583" y="444"/>
                  <a:pt x="526" y="657"/>
                </a:cubicBezTo>
                <a:cubicBezTo>
                  <a:pt x="353" y="706"/>
                  <a:pt x="181" y="755"/>
                  <a:pt x="9" y="812"/>
                </a:cubicBezTo>
                <a:cubicBezTo>
                  <a:pt x="1" y="812"/>
                  <a:pt x="25" y="821"/>
                  <a:pt x="42" y="821"/>
                </a:cubicBezTo>
                <a:cubicBezTo>
                  <a:pt x="206" y="870"/>
                  <a:pt x="362" y="903"/>
                  <a:pt x="526" y="935"/>
                </a:cubicBezTo>
                <a:cubicBezTo>
                  <a:pt x="575" y="1157"/>
                  <a:pt x="616" y="1370"/>
                  <a:pt x="681" y="1583"/>
                </a:cubicBezTo>
                <a:cubicBezTo>
                  <a:pt x="722" y="1370"/>
                  <a:pt x="788" y="1149"/>
                  <a:pt x="853" y="944"/>
                </a:cubicBezTo>
                <a:lnTo>
                  <a:pt x="1378" y="804"/>
                </a:lnTo>
                <a:cubicBezTo>
                  <a:pt x="1190" y="763"/>
                  <a:pt x="1009" y="722"/>
                  <a:pt x="821" y="681"/>
                </a:cubicBezTo>
                <a:cubicBezTo>
                  <a:pt x="771" y="460"/>
                  <a:pt x="706" y="214"/>
                  <a:pt x="657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3"/>
          <p:cNvSpPr/>
          <p:nvPr/>
        </p:nvSpPr>
        <p:spPr>
          <a:xfrm flipH="1">
            <a:off x="3649084" y="178334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3"/>
          <p:cNvSpPr/>
          <p:nvPr/>
        </p:nvSpPr>
        <p:spPr>
          <a:xfrm flipH="1">
            <a:off x="1931896" y="708433"/>
            <a:ext cx="123622" cy="142061"/>
          </a:xfrm>
          <a:custGeom>
            <a:rect b="b" l="l" r="r" t="t"/>
            <a:pathLst>
              <a:path extrusionOk="0" h="1772" w="1542">
                <a:moveTo>
                  <a:pt x="730" y="0"/>
                </a:moveTo>
                <a:cubicBezTo>
                  <a:pt x="697" y="246"/>
                  <a:pt x="648" y="492"/>
                  <a:pt x="590" y="730"/>
                </a:cubicBezTo>
                <a:cubicBezTo>
                  <a:pt x="394" y="787"/>
                  <a:pt x="205" y="836"/>
                  <a:pt x="16" y="902"/>
                </a:cubicBezTo>
                <a:cubicBezTo>
                  <a:pt x="0" y="902"/>
                  <a:pt x="33" y="910"/>
                  <a:pt x="49" y="918"/>
                </a:cubicBezTo>
                <a:cubicBezTo>
                  <a:pt x="230" y="968"/>
                  <a:pt x="410" y="1009"/>
                  <a:pt x="590" y="1041"/>
                </a:cubicBezTo>
                <a:cubicBezTo>
                  <a:pt x="648" y="1279"/>
                  <a:pt x="689" y="1525"/>
                  <a:pt x="763" y="1771"/>
                </a:cubicBezTo>
                <a:cubicBezTo>
                  <a:pt x="812" y="1525"/>
                  <a:pt x="877" y="1287"/>
                  <a:pt x="959" y="1050"/>
                </a:cubicBezTo>
                <a:lnTo>
                  <a:pt x="1541" y="894"/>
                </a:lnTo>
                <a:cubicBezTo>
                  <a:pt x="1336" y="845"/>
                  <a:pt x="1123" y="804"/>
                  <a:pt x="918" y="754"/>
                </a:cubicBezTo>
                <a:cubicBezTo>
                  <a:pt x="861" y="508"/>
                  <a:pt x="787" y="238"/>
                  <a:pt x="73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43"/>
          <p:cNvSpPr/>
          <p:nvPr/>
        </p:nvSpPr>
        <p:spPr>
          <a:xfrm flipH="1">
            <a:off x="2668871" y="4221740"/>
            <a:ext cx="85541" cy="98689"/>
          </a:xfrm>
          <a:custGeom>
            <a:rect b="b" l="l" r="r" t="t"/>
            <a:pathLst>
              <a:path extrusionOk="0" h="1231" w="1067">
                <a:moveTo>
                  <a:pt x="509" y="1"/>
                </a:moveTo>
                <a:cubicBezTo>
                  <a:pt x="484" y="173"/>
                  <a:pt x="452" y="345"/>
                  <a:pt x="411" y="517"/>
                </a:cubicBezTo>
                <a:cubicBezTo>
                  <a:pt x="271" y="550"/>
                  <a:pt x="140" y="591"/>
                  <a:pt x="9" y="632"/>
                </a:cubicBezTo>
                <a:cubicBezTo>
                  <a:pt x="1" y="632"/>
                  <a:pt x="25" y="640"/>
                  <a:pt x="34" y="640"/>
                </a:cubicBezTo>
                <a:cubicBezTo>
                  <a:pt x="157" y="681"/>
                  <a:pt x="279" y="706"/>
                  <a:pt x="411" y="730"/>
                </a:cubicBezTo>
                <a:cubicBezTo>
                  <a:pt x="443" y="894"/>
                  <a:pt x="476" y="1066"/>
                  <a:pt x="525" y="1230"/>
                </a:cubicBezTo>
                <a:cubicBezTo>
                  <a:pt x="558" y="1066"/>
                  <a:pt x="607" y="894"/>
                  <a:pt x="665" y="730"/>
                </a:cubicBezTo>
                <a:lnTo>
                  <a:pt x="1067" y="624"/>
                </a:lnTo>
                <a:cubicBezTo>
                  <a:pt x="919" y="591"/>
                  <a:pt x="780" y="558"/>
                  <a:pt x="640" y="525"/>
                </a:cubicBezTo>
                <a:cubicBezTo>
                  <a:pt x="599" y="361"/>
                  <a:pt x="550" y="173"/>
                  <a:pt x="509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3"/>
          <p:cNvSpPr/>
          <p:nvPr/>
        </p:nvSpPr>
        <p:spPr>
          <a:xfrm flipH="1">
            <a:off x="8497620" y="2636697"/>
            <a:ext cx="171644" cy="196577"/>
          </a:xfrm>
          <a:custGeom>
            <a:rect b="b" l="l" r="r" t="t"/>
            <a:pathLst>
              <a:path extrusionOk="0" h="2452" w="2141">
                <a:moveTo>
                  <a:pt x="1017" y="0"/>
                </a:moveTo>
                <a:cubicBezTo>
                  <a:pt x="968" y="344"/>
                  <a:pt x="902" y="681"/>
                  <a:pt x="820" y="1017"/>
                </a:cubicBezTo>
                <a:cubicBezTo>
                  <a:pt x="550" y="1099"/>
                  <a:pt x="287" y="1164"/>
                  <a:pt x="25" y="1255"/>
                </a:cubicBezTo>
                <a:cubicBezTo>
                  <a:pt x="0" y="1263"/>
                  <a:pt x="50" y="1271"/>
                  <a:pt x="74" y="1271"/>
                </a:cubicBezTo>
                <a:cubicBezTo>
                  <a:pt x="320" y="1345"/>
                  <a:pt x="566" y="1402"/>
                  <a:pt x="820" y="1443"/>
                </a:cubicBezTo>
                <a:cubicBezTo>
                  <a:pt x="894" y="1787"/>
                  <a:pt x="951" y="2124"/>
                  <a:pt x="1050" y="2452"/>
                </a:cubicBezTo>
                <a:cubicBezTo>
                  <a:pt x="1124" y="2115"/>
                  <a:pt x="1222" y="1779"/>
                  <a:pt x="1329" y="1451"/>
                </a:cubicBezTo>
                <a:lnTo>
                  <a:pt x="2140" y="1238"/>
                </a:lnTo>
                <a:cubicBezTo>
                  <a:pt x="1845" y="1173"/>
                  <a:pt x="1566" y="1115"/>
                  <a:pt x="1279" y="1050"/>
                </a:cubicBezTo>
                <a:cubicBezTo>
                  <a:pt x="1189" y="713"/>
                  <a:pt x="1099" y="336"/>
                  <a:pt x="101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00" y="2292475"/>
            <a:ext cx="28575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43"/>
          <p:cNvSpPr txBox="1"/>
          <p:nvPr>
            <p:ph idx="3" type="title"/>
          </p:nvPr>
        </p:nvSpPr>
        <p:spPr>
          <a:xfrm>
            <a:off x="4841630" y="3881199"/>
            <a:ext cx="35538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Watermark</a:t>
            </a:r>
            <a:endParaRPr/>
          </a:p>
        </p:txBody>
      </p:sp>
      <p:sp>
        <p:nvSpPr>
          <p:cNvPr id="1342" name="Google Shape;1342;p43"/>
          <p:cNvSpPr txBox="1"/>
          <p:nvPr>
            <p:ph idx="4" type="subTitle"/>
          </p:nvPr>
        </p:nvSpPr>
        <p:spPr>
          <a:xfrm>
            <a:off x="4841630" y="4178775"/>
            <a:ext cx="355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All </a:t>
            </a:r>
            <a:r>
              <a:rPr lang="en" sz="1100"/>
              <a:t>images generated using the free version of Craiyon had a watermark on the bottom right corner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4"/>
          <p:cNvSpPr txBox="1"/>
          <p:nvPr>
            <p:ph type="title"/>
          </p:nvPr>
        </p:nvSpPr>
        <p:spPr>
          <a:xfrm>
            <a:off x="757050" y="2369150"/>
            <a:ext cx="352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Audio Generation</a:t>
            </a:r>
            <a:endParaRPr sz="3500"/>
          </a:p>
        </p:txBody>
      </p:sp>
      <p:sp>
        <p:nvSpPr>
          <p:cNvPr id="1348" name="Google Shape;1348;p44"/>
          <p:cNvSpPr txBox="1"/>
          <p:nvPr>
            <p:ph idx="1" type="subTitle"/>
          </p:nvPr>
        </p:nvSpPr>
        <p:spPr>
          <a:xfrm>
            <a:off x="1128475" y="3285675"/>
            <a:ext cx="2778300" cy="927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about sound/audio generating AIs</a:t>
            </a:r>
            <a:endParaRPr/>
          </a:p>
        </p:txBody>
      </p:sp>
      <p:sp>
        <p:nvSpPr>
          <p:cNvPr id="1349" name="Google Shape;1349;p44"/>
          <p:cNvSpPr txBox="1"/>
          <p:nvPr>
            <p:ph idx="2" type="title"/>
          </p:nvPr>
        </p:nvSpPr>
        <p:spPr>
          <a:xfrm>
            <a:off x="6537344" y="541800"/>
            <a:ext cx="189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1350" name="Google Shape;1350;p44"/>
          <p:cNvGrpSpPr/>
          <p:nvPr/>
        </p:nvGrpSpPr>
        <p:grpSpPr>
          <a:xfrm>
            <a:off x="2439400" y="1021625"/>
            <a:ext cx="156401" cy="1195126"/>
            <a:chOff x="1966900" y="1021625"/>
            <a:chExt cx="156401" cy="1195126"/>
          </a:xfrm>
        </p:grpSpPr>
        <p:sp>
          <p:nvSpPr>
            <p:cNvPr id="1351" name="Google Shape;1351;p44"/>
            <p:cNvSpPr/>
            <p:nvPr/>
          </p:nvSpPr>
          <p:spPr>
            <a:xfrm>
              <a:off x="1966900" y="1910660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5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1966900" y="1465891"/>
              <a:ext cx="156401" cy="306926"/>
            </a:xfrm>
            <a:custGeom>
              <a:rect b="b" l="l" r="r" t="t"/>
              <a:pathLst>
                <a:path extrusionOk="0" h="1837" w="936">
                  <a:moveTo>
                    <a:pt x="489" y="0"/>
                  </a:moveTo>
                  <a:cubicBezTo>
                    <a:pt x="460" y="0"/>
                    <a:pt x="431" y="17"/>
                    <a:pt x="419" y="49"/>
                  </a:cubicBezTo>
                  <a:cubicBezTo>
                    <a:pt x="1" y="705"/>
                    <a:pt x="58" y="1271"/>
                    <a:pt x="58" y="1271"/>
                  </a:cubicBezTo>
                  <a:cubicBezTo>
                    <a:pt x="58" y="1574"/>
                    <a:pt x="255" y="1837"/>
                    <a:pt x="493" y="1837"/>
                  </a:cubicBezTo>
                  <a:cubicBezTo>
                    <a:pt x="730" y="1837"/>
                    <a:pt x="919" y="1583"/>
                    <a:pt x="919" y="1271"/>
                  </a:cubicBezTo>
                  <a:cubicBezTo>
                    <a:pt x="935" y="836"/>
                    <a:pt x="812" y="410"/>
                    <a:pt x="566" y="49"/>
                  </a:cubicBezTo>
                  <a:cubicBezTo>
                    <a:pt x="550" y="17"/>
                    <a:pt x="519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>
              <a:off x="1966900" y="1021625"/>
              <a:ext cx="156401" cy="306091"/>
            </a:xfrm>
            <a:custGeom>
              <a:rect b="b" l="l" r="r" t="t"/>
              <a:pathLst>
                <a:path extrusionOk="0" h="1832" w="936">
                  <a:moveTo>
                    <a:pt x="489" y="1"/>
                  </a:moveTo>
                  <a:cubicBezTo>
                    <a:pt x="460" y="1"/>
                    <a:pt x="431" y="15"/>
                    <a:pt x="419" y="44"/>
                  </a:cubicBezTo>
                  <a:cubicBezTo>
                    <a:pt x="1" y="700"/>
                    <a:pt x="58" y="1265"/>
                    <a:pt x="58" y="1265"/>
                  </a:cubicBezTo>
                  <a:cubicBezTo>
                    <a:pt x="58" y="1577"/>
                    <a:pt x="255" y="1831"/>
                    <a:pt x="493" y="1831"/>
                  </a:cubicBezTo>
                  <a:cubicBezTo>
                    <a:pt x="730" y="1831"/>
                    <a:pt x="919" y="1577"/>
                    <a:pt x="919" y="1265"/>
                  </a:cubicBezTo>
                  <a:cubicBezTo>
                    <a:pt x="935" y="831"/>
                    <a:pt x="812" y="404"/>
                    <a:pt x="566" y="44"/>
                  </a:cubicBezTo>
                  <a:cubicBezTo>
                    <a:pt x="550" y="15"/>
                    <a:pt x="519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44"/>
          <p:cNvGrpSpPr/>
          <p:nvPr/>
        </p:nvGrpSpPr>
        <p:grpSpPr>
          <a:xfrm>
            <a:off x="4330994" y="4337531"/>
            <a:ext cx="99517" cy="99517"/>
            <a:chOff x="1473494" y="1771856"/>
            <a:chExt cx="99517" cy="99517"/>
          </a:xfrm>
        </p:grpSpPr>
        <p:sp>
          <p:nvSpPr>
            <p:cNvPr id="1355" name="Google Shape;1355;p44"/>
            <p:cNvSpPr/>
            <p:nvPr/>
          </p:nvSpPr>
          <p:spPr>
            <a:xfrm>
              <a:off x="1515438" y="1771856"/>
              <a:ext cx="15789" cy="99517"/>
            </a:xfrm>
            <a:custGeom>
              <a:rect b="b" l="l" r="r" t="t"/>
              <a:pathLst>
                <a:path extrusionOk="0" h="624" w="99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0" y="567"/>
                  </a:lnTo>
                  <a:cubicBezTo>
                    <a:pt x="0" y="599"/>
                    <a:pt x="25" y="624"/>
                    <a:pt x="49" y="624"/>
                  </a:cubicBezTo>
                  <a:cubicBezTo>
                    <a:pt x="74" y="624"/>
                    <a:pt x="99" y="599"/>
                    <a:pt x="99" y="567"/>
                  </a:cubicBezTo>
                  <a:lnTo>
                    <a:pt x="99" y="50"/>
                  </a:lnTo>
                  <a:cubicBezTo>
                    <a:pt x="99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1473494" y="1813800"/>
              <a:ext cx="99517" cy="15789"/>
            </a:xfrm>
            <a:custGeom>
              <a:rect b="b" l="l" r="r" t="t"/>
              <a:pathLst>
                <a:path extrusionOk="0" h="99" w="624">
                  <a:moveTo>
                    <a:pt x="50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4"/>
                    <a:pt x="25" y="99"/>
                    <a:pt x="50" y="99"/>
                  </a:cubicBezTo>
                  <a:lnTo>
                    <a:pt x="575" y="99"/>
                  </a:lnTo>
                  <a:cubicBezTo>
                    <a:pt x="599" y="99"/>
                    <a:pt x="624" y="74"/>
                    <a:pt x="624" y="49"/>
                  </a:cubicBezTo>
                  <a:cubicBezTo>
                    <a:pt x="624" y="17"/>
                    <a:pt x="59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44"/>
          <p:cNvGrpSpPr/>
          <p:nvPr/>
        </p:nvGrpSpPr>
        <p:grpSpPr>
          <a:xfrm>
            <a:off x="936144" y="4337531"/>
            <a:ext cx="99517" cy="99517"/>
            <a:chOff x="1473494" y="1771856"/>
            <a:chExt cx="99517" cy="99517"/>
          </a:xfrm>
        </p:grpSpPr>
        <p:sp>
          <p:nvSpPr>
            <p:cNvPr id="1358" name="Google Shape;1358;p44"/>
            <p:cNvSpPr/>
            <p:nvPr/>
          </p:nvSpPr>
          <p:spPr>
            <a:xfrm>
              <a:off x="1515438" y="1771856"/>
              <a:ext cx="15789" cy="99517"/>
            </a:xfrm>
            <a:custGeom>
              <a:rect b="b" l="l" r="r" t="t"/>
              <a:pathLst>
                <a:path extrusionOk="0" h="624" w="99">
                  <a:moveTo>
                    <a:pt x="49" y="1"/>
                  </a:moveTo>
                  <a:cubicBezTo>
                    <a:pt x="25" y="1"/>
                    <a:pt x="0" y="17"/>
                    <a:pt x="0" y="50"/>
                  </a:cubicBezTo>
                  <a:lnTo>
                    <a:pt x="0" y="567"/>
                  </a:lnTo>
                  <a:cubicBezTo>
                    <a:pt x="0" y="599"/>
                    <a:pt x="25" y="624"/>
                    <a:pt x="49" y="624"/>
                  </a:cubicBezTo>
                  <a:cubicBezTo>
                    <a:pt x="74" y="624"/>
                    <a:pt x="99" y="599"/>
                    <a:pt x="99" y="567"/>
                  </a:cubicBezTo>
                  <a:lnTo>
                    <a:pt x="99" y="50"/>
                  </a:lnTo>
                  <a:cubicBezTo>
                    <a:pt x="99" y="17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>
              <a:off x="1473494" y="1813800"/>
              <a:ext cx="99517" cy="15789"/>
            </a:xfrm>
            <a:custGeom>
              <a:rect b="b" l="l" r="r" t="t"/>
              <a:pathLst>
                <a:path extrusionOk="0" h="99" w="624">
                  <a:moveTo>
                    <a:pt x="50" y="0"/>
                  </a:moveTo>
                  <a:cubicBezTo>
                    <a:pt x="25" y="0"/>
                    <a:pt x="1" y="17"/>
                    <a:pt x="1" y="49"/>
                  </a:cubicBezTo>
                  <a:cubicBezTo>
                    <a:pt x="1" y="74"/>
                    <a:pt x="25" y="99"/>
                    <a:pt x="50" y="99"/>
                  </a:cubicBezTo>
                  <a:lnTo>
                    <a:pt x="575" y="99"/>
                  </a:lnTo>
                  <a:cubicBezTo>
                    <a:pt x="599" y="99"/>
                    <a:pt x="624" y="74"/>
                    <a:pt x="624" y="49"/>
                  </a:cubicBezTo>
                  <a:cubicBezTo>
                    <a:pt x="624" y="17"/>
                    <a:pt x="599" y="0"/>
                    <a:pt x="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0" name="Google Shape;1360;p44"/>
          <p:cNvGrpSpPr/>
          <p:nvPr/>
        </p:nvGrpSpPr>
        <p:grpSpPr>
          <a:xfrm>
            <a:off x="4367357" y="1175325"/>
            <a:ext cx="2757656" cy="3262139"/>
            <a:chOff x="-3785034" y="1600575"/>
            <a:chExt cx="2757656" cy="3262139"/>
          </a:xfrm>
        </p:grpSpPr>
        <p:sp>
          <p:nvSpPr>
            <p:cNvPr id="1361" name="Google Shape;1361;p44"/>
            <p:cNvSpPr/>
            <p:nvPr/>
          </p:nvSpPr>
          <p:spPr>
            <a:xfrm>
              <a:off x="-3785034" y="1826063"/>
              <a:ext cx="2757656" cy="3036651"/>
            </a:xfrm>
            <a:custGeom>
              <a:rect b="b" l="l" r="r" t="t"/>
              <a:pathLst>
                <a:path extrusionOk="0" h="15891" w="14431">
                  <a:moveTo>
                    <a:pt x="8691" y="1"/>
                  </a:moveTo>
                  <a:lnTo>
                    <a:pt x="8691" y="1"/>
                  </a:lnTo>
                  <a:cubicBezTo>
                    <a:pt x="8093" y="69"/>
                    <a:pt x="7562" y="92"/>
                    <a:pt x="7122" y="92"/>
                  </a:cubicBezTo>
                  <a:cubicBezTo>
                    <a:pt x="6240" y="92"/>
                    <a:pt x="5715" y="1"/>
                    <a:pt x="5715" y="1"/>
                  </a:cubicBezTo>
                  <a:lnTo>
                    <a:pt x="5715" y="1"/>
                  </a:lnTo>
                  <a:cubicBezTo>
                    <a:pt x="6158" y="1960"/>
                    <a:pt x="4952" y="2780"/>
                    <a:pt x="4952" y="2780"/>
                  </a:cubicBezTo>
                  <a:cubicBezTo>
                    <a:pt x="1853" y="3887"/>
                    <a:pt x="0" y="7076"/>
                    <a:pt x="582" y="10323"/>
                  </a:cubicBezTo>
                  <a:cubicBezTo>
                    <a:pt x="1153" y="13545"/>
                    <a:pt x="3964" y="15891"/>
                    <a:pt x="7238" y="15891"/>
                  </a:cubicBezTo>
                  <a:cubicBezTo>
                    <a:pt x="7255" y="15891"/>
                    <a:pt x="7272" y="15891"/>
                    <a:pt x="7289" y="15890"/>
                  </a:cubicBezTo>
                  <a:cubicBezTo>
                    <a:pt x="10585" y="15866"/>
                    <a:pt x="13381" y="13472"/>
                    <a:pt x="13906" y="10217"/>
                  </a:cubicBezTo>
                  <a:cubicBezTo>
                    <a:pt x="14431" y="6962"/>
                    <a:pt x="12528" y="3805"/>
                    <a:pt x="9413" y="2739"/>
                  </a:cubicBezTo>
                  <a:lnTo>
                    <a:pt x="9405" y="2739"/>
                  </a:lnTo>
                  <a:cubicBezTo>
                    <a:pt x="9191" y="2567"/>
                    <a:pt x="8306" y="1731"/>
                    <a:pt x="8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4"/>
            <p:cNvSpPr/>
            <p:nvPr/>
          </p:nvSpPr>
          <p:spPr>
            <a:xfrm>
              <a:off x="-1638693" y="2628075"/>
              <a:ext cx="426518" cy="747745"/>
            </a:xfrm>
            <a:custGeom>
              <a:rect b="b" l="l" r="r" t="t"/>
              <a:pathLst>
                <a:path extrusionOk="0" h="3913" w="2232">
                  <a:moveTo>
                    <a:pt x="55" y="1"/>
                  </a:moveTo>
                  <a:cubicBezTo>
                    <a:pt x="26" y="1"/>
                    <a:pt x="1" y="49"/>
                    <a:pt x="34" y="75"/>
                  </a:cubicBezTo>
                  <a:cubicBezTo>
                    <a:pt x="1149" y="969"/>
                    <a:pt x="1878" y="2281"/>
                    <a:pt x="2149" y="3880"/>
                  </a:cubicBezTo>
                  <a:cubicBezTo>
                    <a:pt x="2157" y="3896"/>
                    <a:pt x="2174" y="3904"/>
                    <a:pt x="2190" y="3913"/>
                  </a:cubicBezTo>
                  <a:lnTo>
                    <a:pt x="2198" y="3904"/>
                  </a:lnTo>
                  <a:cubicBezTo>
                    <a:pt x="2223" y="3904"/>
                    <a:pt x="2231" y="3888"/>
                    <a:pt x="2231" y="3863"/>
                  </a:cubicBezTo>
                  <a:cubicBezTo>
                    <a:pt x="1952" y="2256"/>
                    <a:pt x="1206" y="920"/>
                    <a:pt x="75" y="10"/>
                  </a:cubicBezTo>
                  <a:cubicBezTo>
                    <a:pt x="68" y="4"/>
                    <a:pt x="62" y="1"/>
                    <a:pt x="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4"/>
            <p:cNvSpPr/>
            <p:nvPr/>
          </p:nvSpPr>
          <p:spPr>
            <a:xfrm>
              <a:off x="-3612669" y="2591194"/>
              <a:ext cx="492063" cy="1918951"/>
            </a:xfrm>
            <a:custGeom>
              <a:rect b="b" l="l" r="r" t="t"/>
              <a:pathLst>
                <a:path extrusionOk="0" h="10042" w="2575">
                  <a:moveTo>
                    <a:pt x="2533" y="1"/>
                  </a:moveTo>
                  <a:cubicBezTo>
                    <a:pt x="2524" y="1"/>
                    <a:pt x="2516" y="3"/>
                    <a:pt x="2509" y="6"/>
                  </a:cubicBezTo>
                  <a:cubicBezTo>
                    <a:pt x="918" y="1170"/>
                    <a:pt x="8" y="3040"/>
                    <a:pt x="8" y="5130"/>
                  </a:cubicBezTo>
                  <a:cubicBezTo>
                    <a:pt x="0" y="7033"/>
                    <a:pt x="853" y="8828"/>
                    <a:pt x="2329" y="10033"/>
                  </a:cubicBezTo>
                  <a:cubicBezTo>
                    <a:pt x="2337" y="10033"/>
                    <a:pt x="2345" y="10033"/>
                    <a:pt x="2353" y="10042"/>
                  </a:cubicBezTo>
                  <a:lnTo>
                    <a:pt x="2353" y="10033"/>
                  </a:lnTo>
                  <a:cubicBezTo>
                    <a:pt x="2386" y="10033"/>
                    <a:pt x="2402" y="9984"/>
                    <a:pt x="2378" y="9968"/>
                  </a:cubicBezTo>
                  <a:cubicBezTo>
                    <a:pt x="927" y="8779"/>
                    <a:pt x="82" y="7000"/>
                    <a:pt x="82" y="5130"/>
                  </a:cubicBezTo>
                  <a:cubicBezTo>
                    <a:pt x="82" y="3056"/>
                    <a:pt x="984" y="1211"/>
                    <a:pt x="2558" y="72"/>
                  </a:cubicBezTo>
                  <a:cubicBezTo>
                    <a:pt x="2575" y="63"/>
                    <a:pt x="2575" y="39"/>
                    <a:pt x="2566" y="14"/>
                  </a:cubicBezTo>
                  <a:cubicBezTo>
                    <a:pt x="2557" y="5"/>
                    <a:pt x="2544" y="1"/>
                    <a:pt x="2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4"/>
            <p:cNvSpPr/>
            <p:nvPr/>
          </p:nvSpPr>
          <p:spPr>
            <a:xfrm>
              <a:off x="-2232415" y="1955623"/>
              <a:ext cx="134911" cy="372057"/>
            </a:xfrm>
            <a:custGeom>
              <a:rect b="b" l="l" r="r" t="t"/>
              <a:pathLst>
                <a:path extrusionOk="0" h="1947" w="706">
                  <a:moveTo>
                    <a:pt x="101" y="1"/>
                  </a:moveTo>
                  <a:cubicBezTo>
                    <a:pt x="85" y="1"/>
                    <a:pt x="70" y="9"/>
                    <a:pt x="66" y="28"/>
                  </a:cubicBezTo>
                  <a:cubicBezTo>
                    <a:pt x="41" y="307"/>
                    <a:pt x="0" y="1274"/>
                    <a:pt x="640" y="1930"/>
                  </a:cubicBezTo>
                  <a:cubicBezTo>
                    <a:pt x="648" y="1938"/>
                    <a:pt x="656" y="1946"/>
                    <a:pt x="665" y="1946"/>
                  </a:cubicBezTo>
                  <a:cubicBezTo>
                    <a:pt x="673" y="1946"/>
                    <a:pt x="689" y="1938"/>
                    <a:pt x="697" y="1938"/>
                  </a:cubicBezTo>
                  <a:cubicBezTo>
                    <a:pt x="706" y="1922"/>
                    <a:pt x="706" y="1897"/>
                    <a:pt x="697" y="1881"/>
                  </a:cubicBezTo>
                  <a:cubicBezTo>
                    <a:pt x="82" y="1241"/>
                    <a:pt x="115" y="307"/>
                    <a:pt x="140" y="36"/>
                  </a:cubicBezTo>
                  <a:cubicBezTo>
                    <a:pt x="140" y="14"/>
                    <a:pt x="120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4"/>
            <p:cNvSpPr/>
            <p:nvPr/>
          </p:nvSpPr>
          <p:spPr>
            <a:xfrm>
              <a:off x="-2832442" y="1600575"/>
              <a:ext cx="858770" cy="264854"/>
            </a:xfrm>
            <a:custGeom>
              <a:rect b="b" l="l" r="r" t="t"/>
              <a:pathLst>
                <a:path extrusionOk="0" h="1386" w="4494">
                  <a:moveTo>
                    <a:pt x="2247" y="0"/>
                  </a:moveTo>
                  <a:cubicBezTo>
                    <a:pt x="1009" y="0"/>
                    <a:pt x="0" y="312"/>
                    <a:pt x="0" y="697"/>
                  </a:cubicBezTo>
                  <a:cubicBezTo>
                    <a:pt x="0" y="1074"/>
                    <a:pt x="1009" y="1386"/>
                    <a:pt x="2247" y="1386"/>
                  </a:cubicBezTo>
                  <a:cubicBezTo>
                    <a:pt x="3485" y="1386"/>
                    <a:pt x="4493" y="1074"/>
                    <a:pt x="4493" y="697"/>
                  </a:cubicBezTo>
                  <a:cubicBezTo>
                    <a:pt x="4493" y="312"/>
                    <a:pt x="3485" y="0"/>
                    <a:pt x="2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4"/>
            <p:cNvSpPr/>
            <p:nvPr/>
          </p:nvSpPr>
          <p:spPr>
            <a:xfrm>
              <a:off x="-2694665" y="1685802"/>
              <a:ext cx="583023" cy="95164"/>
            </a:xfrm>
            <a:custGeom>
              <a:rect b="b" l="l" r="r" t="t"/>
              <a:pathLst>
                <a:path extrusionOk="0" h="498" w="3051">
                  <a:moveTo>
                    <a:pt x="1526" y="1"/>
                  </a:moveTo>
                  <a:cubicBezTo>
                    <a:pt x="1036" y="1"/>
                    <a:pt x="546" y="62"/>
                    <a:pt x="66" y="185"/>
                  </a:cubicBezTo>
                  <a:cubicBezTo>
                    <a:pt x="1" y="202"/>
                    <a:pt x="1" y="292"/>
                    <a:pt x="66" y="317"/>
                  </a:cubicBezTo>
                  <a:cubicBezTo>
                    <a:pt x="512" y="440"/>
                    <a:pt x="973" y="498"/>
                    <a:pt x="1434" y="498"/>
                  </a:cubicBezTo>
                  <a:cubicBezTo>
                    <a:pt x="1465" y="498"/>
                    <a:pt x="1495" y="498"/>
                    <a:pt x="1526" y="497"/>
                  </a:cubicBezTo>
                  <a:cubicBezTo>
                    <a:pt x="1556" y="498"/>
                    <a:pt x="1587" y="498"/>
                    <a:pt x="1618" y="498"/>
                  </a:cubicBezTo>
                  <a:cubicBezTo>
                    <a:pt x="2079" y="498"/>
                    <a:pt x="2539" y="440"/>
                    <a:pt x="2985" y="317"/>
                  </a:cubicBezTo>
                  <a:cubicBezTo>
                    <a:pt x="3051" y="292"/>
                    <a:pt x="3051" y="202"/>
                    <a:pt x="2985" y="185"/>
                  </a:cubicBezTo>
                  <a:cubicBezTo>
                    <a:pt x="2506" y="62"/>
                    <a:pt x="2016" y="1"/>
                    <a:pt x="1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4"/>
            <p:cNvSpPr/>
            <p:nvPr/>
          </p:nvSpPr>
          <p:spPr>
            <a:xfrm>
              <a:off x="-2982831" y="2749418"/>
              <a:ext cx="344731" cy="461871"/>
            </a:xfrm>
            <a:custGeom>
              <a:rect b="b" l="l" r="r" t="t"/>
              <a:pathLst>
                <a:path extrusionOk="0" h="2417" w="1804">
                  <a:moveTo>
                    <a:pt x="324" y="0"/>
                  </a:moveTo>
                  <a:cubicBezTo>
                    <a:pt x="301" y="0"/>
                    <a:pt x="279" y="2"/>
                    <a:pt x="254" y="6"/>
                  </a:cubicBezTo>
                  <a:lnTo>
                    <a:pt x="0" y="31"/>
                  </a:lnTo>
                  <a:cubicBezTo>
                    <a:pt x="58" y="113"/>
                    <a:pt x="230" y="113"/>
                    <a:pt x="336" y="137"/>
                  </a:cubicBezTo>
                  <a:cubicBezTo>
                    <a:pt x="443" y="178"/>
                    <a:pt x="533" y="244"/>
                    <a:pt x="591" y="334"/>
                  </a:cubicBezTo>
                  <a:cubicBezTo>
                    <a:pt x="754" y="506"/>
                    <a:pt x="959" y="637"/>
                    <a:pt x="1181" y="719"/>
                  </a:cubicBezTo>
                  <a:cubicBezTo>
                    <a:pt x="1255" y="728"/>
                    <a:pt x="1320" y="769"/>
                    <a:pt x="1369" y="818"/>
                  </a:cubicBezTo>
                  <a:cubicBezTo>
                    <a:pt x="1386" y="859"/>
                    <a:pt x="1402" y="900"/>
                    <a:pt x="1410" y="941"/>
                  </a:cubicBezTo>
                  <a:cubicBezTo>
                    <a:pt x="1492" y="1425"/>
                    <a:pt x="1542" y="1925"/>
                    <a:pt x="1566" y="2417"/>
                  </a:cubicBezTo>
                  <a:cubicBezTo>
                    <a:pt x="1648" y="2408"/>
                    <a:pt x="1738" y="2376"/>
                    <a:pt x="1804" y="2326"/>
                  </a:cubicBezTo>
                  <a:cubicBezTo>
                    <a:pt x="1763" y="1851"/>
                    <a:pt x="1681" y="1392"/>
                    <a:pt x="1566" y="933"/>
                  </a:cubicBezTo>
                  <a:cubicBezTo>
                    <a:pt x="1550" y="834"/>
                    <a:pt x="1509" y="744"/>
                    <a:pt x="1443" y="670"/>
                  </a:cubicBezTo>
                  <a:cubicBezTo>
                    <a:pt x="1386" y="621"/>
                    <a:pt x="1320" y="580"/>
                    <a:pt x="1255" y="556"/>
                  </a:cubicBezTo>
                  <a:cubicBezTo>
                    <a:pt x="992" y="433"/>
                    <a:pt x="754" y="277"/>
                    <a:pt x="533" y="96"/>
                  </a:cubicBezTo>
                  <a:cubicBezTo>
                    <a:pt x="492" y="55"/>
                    <a:pt x="443" y="23"/>
                    <a:pt x="394" y="6"/>
                  </a:cubicBezTo>
                  <a:cubicBezTo>
                    <a:pt x="369" y="2"/>
                    <a:pt x="347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4"/>
            <p:cNvSpPr/>
            <p:nvPr/>
          </p:nvSpPr>
          <p:spPr>
            <a:xfrm>
              <a:off x="-2168208" y="2749418"/>
              <a:ext cx="346451" cy="461871"/>
            </a:xfrm>
            <a:custGeom>
              <a:rect b="b" l="l" r="r" t="t"/>
              <a:pathLst>
                <a:path extrusionOk="0" h="2417" w="1813">
                  <a:moveTo>
                    <a:pt x="1485" y="0"/>
                  </a:moveTo>
                  <a:cubicBezTo>
                    <a:pt x="1462" y="0"/>
                    <a:pt x="1440" y="2"/>
                    <a:pt x="1419" y="6"/>
                  </a:cubicBezTo>
                  <a:cubicBezTo>
                    <a:pt x="1370" y="23"/>
                    <a:pt x="1312" y="55"/>
                    <a:pt x="1271" y="96"/>
                  </a:cubicBezTo>
                  <a:cubicBezTo>
                    <a:pt x="1058" y="277"/>
                    <a:pt x="812" y="433"/>
                    <a:pt x="558" y="556"/>
                  </a:cubicBezTo>
                  <a:cubicBezTo>
                    <a:pt x="484" y="580"/>
                    <a:pt x="419" y="621"/>
                    <a:pt x="370" y="670"/>
                  </a:cubicBezTo>
                  <a:cubicBezTo>
                    <a:pt x="304" y="744"/>
                    <a:pt x="263" y="834"/>
                    <a:pt x="247" y="933"/>
                  </a:cubicBezTo>
                  <a:cubicBezTo>
                    <a:pt x="132" y="1392"/>
                    <a:pt x="50" y="1851"/>
                    <a:pt x="1" y="2326"/>
                  </a:cubicBezTo>
                  <a:cubicBezTo>
                    <a:pt x="74" y="2376"/>
                    <a:pt x="156" y="2408"/>
                    <a:pt x="247" y="2417"/>
                  </a:cubicBezTo>
                  <a:cubicBezTo>
                    <a:pt x="271" y="1925"/>
                    <a:pt x="320" y="1425"/>
                    <a:pt x="402" y="941"/>
                  </a:cubicBezTo>
                  <a:cubicBezTo>
                    <a:pt x="411" y="900"/>
                    <a:pt x="419" y="859"/>
                    <a:pt x="443" y="818"/>
                  </a:cubicBezTo>
                  <a:cubicBezTo>
                    <a:pt x="493" y="769"/>
                    <a:pt x="558" y="728"/>
                    <a:pt x="624" y="719"/>
                  </a:cubicBezTo>
                  <a:cubicBezTo>
                    <a:pt x="853" y="637"/>
                    <a:pt x="1050" y="506"/>
                    <a:pt x="1214" y="334"/>
                  </a:cubicBezTo>
                  <a:cubicBezTo>
                    <a:pt x="1280" y="244"/>
                    <a:pt x="1370" y="178"/>
                    <a:pt x="1468" y="137"/>
                  </a:cubicBezTo>
                  <a:cubicBezTo>
                    <a:pt x="1583" y="113"/>
                    <a:pt x="1747" y="113"/>
                    <a:pt x="1813" y="31"/>
                  </a:cubicBezTo>
                  <a:lnTo>
                    <a:pt x="1550" y="6"/>
                  </a:lnTo>
                  <a:cubicBezTo>
                    <a:pt x="1530" y="2"/>
                    <a:pt x="1507" y="0"/>
                    <a:pt x="1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4"/>
            <p:cNvSpPr/>
            <p:nvPr/>
          </p:nvSpPr>
          <p:spPr>
            <a:xfrm>
              <a:off x="-2849641" y="3753222"/>
              <a:ext cx="199118" cy="551684"/>
            </a:xfrm>
            <a:custGeom>
              <a:rect b="b" l="l" r="r" t="t"/>
              <a:pathLst>
                <a:path extrusionOk="0" h="2887" w="1042">
                  <a:moveTo>
                    <a:pt x="541" y="1"/>
                  </a:moveTo>
                  <a:cubicBezTo>
                    <a:pt x="492" y="1"/>
                    <a:pt x="410" y="25"/>
                    <a:pt x="394" y="74"/>
                  </a:cubicBezTo>
                  <a:cubicBezTo>
                    <a:pt x="262" y="533"/>
                    <a:pt x="139" y="1001"/>
                    <a:pt x="25" y="1460"/>
                  </a:cubicBezTo>
                  <a:cubicBezTo>
                    <a:pt x="0" y="1534"/>
                    <a:pt x="8" y="1624"/>
                    <a:pt x="57" y="1690"/>
                  </a:cubicBezTo>
                  <a:cubicBezTo>
                    <a:pt x="230" y="1985"/>
                    <a:pt x="451" y="2247"/>
                    <a:pt x="713" y="2468"/>
                  </a:cubicBezTo>
                  <a:cubicBezTo>
                    <a:pt x="779" y="2518"/>
                    <a:pt x="845" y="2575"/>
                    <a:pt x="894" y="2641"/>
                  </a:cubicBezTo>
                  <a:cubicBezTo>
                    <a:pt x="943" y="2714"/>
                    <a:pt x="951" y="2805"/>
                    <a:pt x="910" y="2887"/>
                  </a:cubicBezTo>
                  <a:cubicBezTo>
                    <a:pt x="927" y="2887"/>
                    <a:pt x="951" y="2878"/>
                    <a:pt x="951" y="2862"/>
                  </a:cubicBezTo>
                  <a:cubicBezTo>
                    <a:pt x="1017" y="2821"/>
                    <a:pt x="1041" y="2731"/>
                    <a:pt x="1000" y="2665"/>
                  </a:cubicBezTo>
                  <a:cubicBezTo>
                    <a:pt x="951" y="2600"/>
                    <a:pt x="902" y="2534"/>
                    <a:pt x="836" y="2485"/>
                  </a:cubicBezTo>
                  <a:cubicBezTo>
                    <a:pt x="771" y="2411"/>
                    <a:pt x="705" y="2337"/>
                    <a:pt x="648" y="2255"/>
                  </a:cubicBezTo>
                  <a:lnTo>
                    <a:pt x="262" y="1722"/>
                  </a:lnTo>
                  <a:cubicBezTo>
                    <a:pt x="238" y="1690"/>
                    <a:pt x="221" y="1657"/>
                    <a:pt x="213" y="1624"/>
                  </a:cubicBezTo>
                  <a:cubicBezTo>
                    <a:pt x="205" y="1575"/>
                    <a:pt x="213" y="1526"/>
                    <a:pt x="221" y="1485"/>
                  </a:cubicBezTo>
                  <a:cubicBezTo>
                    <a:pt x="369" y="1001"/>
                    <a:pt x="541" y="509"/>
                    <a:pt x="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4"/>
            <p:cNvSpPr/>
            <p:nvPr/>
          </p:nvSpPr>
          <p:spPr>
            <a:xfrm>
              <a:off x="-2741674" y="3750165"/>
              <a:ext cx="169499" cy="471807"/>
            </a:xfrm>
            <a:custGeom>
              <a:rect b="b" l="l" r="r" t="t"/>
              <a:pathLst>
                <a:path extrusionOk="0" h="2469" w="887">
                  <a:moveTo>
                    <a:pt x="198" y="0"/>
                  </a:moveTo>
                  <a:cubicBezTo>
                    <a:pt x="214" y="451"/>
                    <a:pt x="107" y="894"/>
                    <a:pt x="17" y="1337"/>
                  </a:cubicBezTo>
                  <a:cubicBezTo>
                    <a:pt x="1" y="1394"/>
                    <a:pt x="1" y="1451"/>
                    <a:pt x="1" y="1509"/>
                  </a:cubicBezTo>
                  <a:cubicBezTo>
                    <a:pt x="34" y="1615"/>
                    <a:pt x="91" y="1706"/>
                    <a:pt x="173" y="1771"/>
                  </a:cubicBezTo>
                  <a:cubicBezTo>
                    <a:pt x="304" y="1894"/>
                    <a:pt x="444" y="2009"/>
                    <a:pt x="583" y="2115"/>
                  </a:cubicBezTo>
                  <a:cubicBezTo>
                    <a:pt x="673" y="2181"/>
                    <a:pt x="780" y="2263"/>
                    <a:pt x="788" y="2378"/>
                  </a:cubicBezTo>
                  <a:cubicBezTo>
                    <a:pt x="796" y="2416"/>
                    <a:pt x="810" y="2469"/>
                    <a:pt x="846" y="2469"/>
                  </a:cubicBezTo>
                  <a:cubicBezTo>
                    <a:pt x="848" y="2469"/>
                    <a:pt x="851" y="2469"/>
                    <a:pt x="854" y="2468"/>
                  </a:cubicBezTo>
                  <a:cubicBezTo>
                    <a:pt x="886" y="2386"/>
                    <a:pt x="878" y="2288"/>
                    <a:pt x="821" y="2222"/>
                  </a:cubicBezTo>
                  <a:lnTo>
                    <a:pt x="690" y="2066"/>
                  </a:lnTo>
                  <a:cubicBezTo>
                    <a:pt x="567" y="1919"/>
                    <a:pt x="435" y="1788"/>
                    <a:pt x="280" y="1673"/>
                  </a:cubicBezTo>
                  <a:cubicBezTo>
                    <a:pt x="239" y="1656"/>
                    <a:pt x="206" y="1624"/>
                    <a:pt x="181" y="1591"/>
                  </a:cubicBezTo>
                  <a:cubicBezTo>
                    <a:pt x="140" y="1501"/>
                    <a:pt x="140" y="1402"/>
                    <a:pt x="181" y="1312"/>
                  </a:cubicBezTo>
                  <a:cubicBezTo>
                    <a:pt x="280" y="918"/>
                    <a:pt x="362" y="508"/>
                    <a:pt x="280" y="115"/>
                  </a:cubicBezTo>
                  <a:cubicBezTo>
                    <a:pt x="271" y="66"/>
                    <a:pt x="239" y="25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4"/>
            <p:cNvSpPr/>
            <p:nvPr/>
          </p:nvSpPr>
          <p:spPr>
            <a:xfrm>
              <a:off x="-2136869" y="3753222"/>
              <a:ext cx="197590" cy="551684"/>
            </a:xfrm>
            <a:custGeom>
              <a:rect b="b" l="l" r="r" t="t"/>
              <a:pathLst>
                <a:path extrusionOk="0" h="2887" w="1034">
                  <a:moveTo>
                    <a:pt x="501" y="1"/>
                  </a:moveTo>
                  <a:cubicBezTo>
                    <a:pt x="501" y="509"/>
                    <a:pt x="673" y="1001"/>
                    <a:pt x="821" y="1485"/>
                  </a:cubicBezTo>
                  <a:cubicBezTo>
                    <a:pt x="837" y="1526"/>
                    <a:pt x="837" y="1575"/>
                    <a:pt x="837" y="1624"/>
                  </a:cubicBezTo>
                  <a:cubicBezTo>
                    <a:pt x="821" y="1657"/>
                    <a:pt x="804" y="1690"/>
                    <a:pt x="780" y="1722"/>
                  </a:cubicBezTo>
                  <a:lnTo>
                    <a:pt x="394" y="2255"/>
                  </a:lnTo>
                  <a:cubicBezTo>
                    <a:pt x="337" y="2337"/>
                    <a:pt x="271" y="2411"/>
                    <a:pt x="206" y="2485"/>
                  </a:cubicBezTo>
                  <a:cubicBezTo>
                    <a:pt x="140" y="2534"/>
                    <a:pt x="83" y="2591"/>
                    <a:pt x="42" y="2665"/>
                  </a:cubicBezTo>
                  <a:cubicBezTo>
                    <a:pt x="1" y="2731"/>
                    <a:pt x="25" y="2821"/>
                    <a:pt x="91" y="2862"/>
                  </a:cubicBezTo>
                  <a:cubicBezTo>
                    <a:pt x="91" y="2878"/>
                    <a:pt x="115" y="2887"/>
                    <a:pt x="132" y="2887"/>
                  </a:cubicBezTo>
                  <a:cubicBezTo>
                    <a:pt x="91" y="2805"/>
                    <a:pt x="99" y="2714"/>
                    <a:pt x="148" y="2641"/>
                  </a:cubicBezTo>
                  <a:cubicBezTo>
                    <a:pt x="197" y="2575"/>
                    <a:pt x="263" y="2518"/>
                    <a:pt x="329" y="2468"/>
                  </a:cubicBezTo>
                  <a:cubicBezTo>
                    <a:pt x="591" y="2247"/>
                    <a:pt x="812" y="1985"/>
                    <a:pt x="985" y="1690"/>
                  </a:cubicBezTo>
                  <a:cubicBezTo>
                    <a:pt x="1001" y="1657"/>
                    <a:pt x="1017" y="1624"/>
                    <a:pt x="1026" y="1591"/>
                  </a:cubicBezTo>
                  <a:cubicBezTo>
                    <a:pt x="1034" y="1550"/>
                    <a:pt x="1026" y="1509"/>
                    <a:pt x="1017" y="1460"/>
                  </a:cubicBezTo>
                  <a:cubicBezTo>
                    <a:pt x="903" y="1001"/>
                    <a:pt x="780" y="533"/>
                    <a:pt x="648" y="74"/>
                  </a:cubicBezTo>
                  <a:cubicBezTo>
                    <a:pt x="640" y="25"/>
                    <a:pt x="558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4"/>
            <p:cNvSpPr/>
            <p:nvPr/>
          </p:nvSpPr>
          <p:spPr>
            <a:xfrm>
              <a:off x="-2215216" y="3750165"/>
              <a:ext cx="171028" cy="471807"/>
            </a:xfrm>
            <a:custGeom>
              <a:rect b="b" l="l" r="r" t="t"/>
              <a:pathLst>
                <a:path extrusionOk="0" h="2469" w="895">
                  <a:moveTo>
                    <a:pt x="698" y="0"/>
                  </a:moveTo>
                  <a:cubicBezTo>
                    <a:pt x="648" y="25"/>
                    <a:pt x="624" y="66"/>
                    <a:pt x="607" y="115"/>
                  </a:cubicBezTo>
                  <a:cubicBezTo>
                    <a:pt x="525" y="508"/>
                    <a:pt x="607" y="918"/>
                    <a:pt x="714" y="1312"/>
                  </a:cubicBezTo>
                  <a:cubicBezTo>
                    <a:pt x="755" y="1402"/>
                    <a:pt x="755" y="1501"/>
                    <a:pt x="714" y="1591"/>
                  </a:cubicBezTo>
                  <a:cubicBezTo>
                    <a:pt x="681" y="1624"/>
                    <a:pt x="648" y="1656"/>
                    <a:pt x="607" y="1673"/>
                  </a:cubicBezTo>
                  <a:cubicBezTo>
                    <a:pt x="460" y="1788"/>
                    <a:pt x="320" y="1919"/>
                    <a:pt x="197" y="2066"/>
                  </a:cubicBezTo>
                  <a:lnTo>
                    <a:pt x="66" y="2222"/>
                  </a:lnTo>
                  <a:cubicBezTo>
                    <a:pt x="9" y="2288"/>
                    <a:pt x="1" y="2386"/>
                    <a:pt x="42" y="2468"/>
                  </a:cubicBezTo>
                  <a:cubicBezTo>
                    <a:pt x="44" y="2469"/>
                    <a:pt x="46" y="2469"/>
                    <a:pt x="48" y="2469"/>
                  </a:cubicBezTo>
                  <a:cubicBezTo>
                    <a:pt x="77" y="2469"/>
                    <a:pt x="91" y="2416"/>
                    <a:pt x="99" y="2378"/>
                  </a:cubicBezTo>
                  <a:cubicBezTo>
                    <a:pt x="115" y="2263"/>
                    <a:pt x="214" y="2181"/>
                    <a:pt x="304" y="2115"/>
                  </a:cubicBezTo>
                  <a:cubicBezTo>
                    <a:pt x="443" y="2009"/>
                    <a:pt x="583" y="1894"/>
                    <a:pt x="714" y="1771"/>
                  </a:cubicBezTo>
                  <a:cubicBezTo>
                    <a:pt x="796" y="1706"/>
                    <a:pt x="853" y="1615"/>
                    <a:pt x="886" y="1509"/>
                  </a:cubicBezTo>
                  <a:cubicBezTo>
                    <a:pt x="894" y="1451"/>
                    <a:pt x="886" y="1394"/>
                    <a:pt x="870" y="1337"/>
                  </a:cubicBezTo>
                  <a:cubicBezTo>
                    <a:pt x="780" y="894"/>
                    <a:pt x="673" y="451"/>
                    <a:pt x="6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-2553640" y="2798528"/>
              <a:ext cx="282244" cy="222432"/>
            </a:xfrm>
            <a:custGeom>
              <a:rect b="b" l="l" r="r" t="t"/>
              <a:pathLst>
                <a:path extrusionOk="0" h="1164" w="1477">
                  <a:moveTo>
                    <a:pt x="369" y="0"/>
                  </a:moveTo>
                  <a:cubicBezTo>
                    <a:pt x="357" y="0"/>
                    <a:pt x="344" y="4"/>
                    <a:pt x="337" y="12"/>
                  </a:cubicBezTo>
                  <a:cubicBezTo>
                    <a:pt x="99" y="233"/>
                    <a:pt x="1" y="561"/>
                    <a:pt x="74" y="864"/>
                  </a:cubicBezTo>
                  <a:cubicBezTo>
                    <a:pt x="91" y="938"/>
                    <a:pt x="132" y="1004"/>
                    <a:pt x="189" y="1045"/>
                  </a:cubicBezTo>
                  <a:cubicBezTo>
                    <a:pt x="332" y="1127"/>
                    <a:pt x="503" y="1163"/>
                    <a:pt x="681" y="1163"/>
                  </a:cubicBezTo>
                  <a:cubicBezTo>
                    <a:pt x="943" y="1163"/>
                    <a:pt x="1217" y="1085"/>
                    <a:pt x="1427" y="963"/>
                  </a:cubicBezTo>
                  <a:cubicBezTo>
                    <a:pt x="1436" y="954"/>
                    <a:pt x="1444" y="938"/>
                    <a:pt x="1444" y="922"/>
                  </a:cubicBezTo>
                  <a:cubicBezTo>
                    <a:pt x="1477" y="749"/>
                    <a:pt x="1468" y="577"/>
                    <a:pt x="1436" y="413"/>
                  </a:cubicBezTo>
                  <a:cubicBezTo>
                    <a:pt x="1395" y="241"/>
                    <a:pt x="1280" y="102"/>
                    <a:pt x="1116" y="36"/>
                  </a:cubicBezTo>
                  <a:cubicBezTo>
                    <a:pt x="1108" y="36"/>
                    <a:pt x="1097" y="34"/>
                    <a:pt x="1088" y="34"/>
                  </a:cubicBezTo>
                  <a:cubicBezTo>
                    <a:pt x="1079" y="34"/>
                    <a:pt x="1071" y="36"/>
                    <a:pt x="1067" y="44"/>
                  </a:cubicBezTo>
                  <a:cubicBezTo>
                    <a:pt x="1067" y="53"/>
                    <a:pt x="1067" y="61"/>
                    <a:pt x="1067" y="61"/>
                  </a:cubicBezTo>
                  <a:cubicBezTo>
                    <a:pt x="1067" y="234"/>
                    <a:pt x="1067" y="399"/>
                    <a:pt x="1088" y="571"/>
                  </a:cubicBezTo>
                  <a:lnTo>
                    <a:pt x="1088" y="571"/>
                  </a:lnTo>
                  <a:cubicBezTo>
                    <a:pt x="1079" y="556"/>
                    <a:pt x="1059" y="544"/>
                    <a:pt x="1042" y="544"/>
                  </a:cubicBezTo>
                  <a:cubicBezTo>
                    <a:pt x="934" y="504"/>
                    <a:pt x="820" y="486"/>
                    <a:pt x="706" y="486"/>
                  </a:cubicBezTo>
                  <a:cubicBezTo>
                    <a:pt x="613" y="486"/>
                    <a:pt x="519" y="498"/>
                    <a:pt x="427" y="520"/>
                  </a:cubicBezTo>
                  <a:lnTo>
                    <a:pt x="427" y="110"/>
                  </a:lnTo>
                  <a:cubicBezTo>
                    <a:pt x="427" y="85"/>
                    <a:pt x="419" y="53"/>
                    <a:pt x="402" y="20"/>
                  </a:cubicBezTo>
                  <a:cubicBezTo>
                    <a:pt x="398" y="6"/>
                    <a:pt x="383" y="0"/>
                    <a:pt x="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-2760401" y="2980639"/>
              <a:ext cx="702074" cy="1302295"/>
            </a:xfrm>
            <a:custGeom>
              <a:rect b="b" l="l" r="r" t="t"/>
              <a:pathLst>
                <a:path extrusionOk="0" h="6815" w="3674">
                  <a:moveTo>
                    <a:pt x="1870" y="0"/>
                  </a:moveTo>
                  <a:cubicBezTo>
                    <a:pt x="1705" y="0"/>
                    <a:pt x="1541" y="11"/>
                    <a:pt x="1378" y="34"/>
                  </a:cubicBezTo>
                  <a:cubicBezTo>
                    <a:pt x="1263" y="51"/>
                    <a:pt x="1099" y="51"/>
                    <a:pt x="1042" y="149"/>
                  </a:cubicBezTo>
                  <a:cubicBezTo>
                    <a:pt x="164" y="1641"/>
                    <a:pt x="0" y="3437"/>
                    <a:pt x="574" y="5068"/>
                  </a:cubicBezTo>
                  <a:cubicBezTo>
                    <a:pt x="829" y="5774"/>
                    <a:pt x="1329" y="6364"/>
                    <a:pt x="1911" y="6815"/>
                  </a:cubicBezTo>
                  <a:cubicBezTo>
                    <a:pt x="2198" y="6569"/>
                    <a:pt x="2460" y="6290"/>
                    <a:pt x="2698" y="5995"/>
                  </a:cubicBezTo>
                  <a:cubicBezTo>
                    <a:pt x="3469" y="4978"/>
                    <a:pt x="3674" y="3625"/>
                    <a:pt x="3534" y="2355"/>
                  </a:cubicBezTo>
                  <a:cubicBezTo>
                    <a:pt x="3452" y="1518"/>
                    <a:pt x="3198" y="690"/>
                    <a:pt x="2616" y="75"/>
                  </a:cubicBezTo>
                  <a:cubicBezTo>
                    <a:pt x="2369" y="26"/>
                    <a:pt x="2119" y="0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-2475292" y="3071598"/>
              <a:ext cx="142746" cy="116758"/>
            </a:xfrm>
            <a:custGeom>
              <a:rect b="b" l="l" r="r" t="t"/>
              <a:pathLst>
                <a:path extrusionOk="0" h="611" w="747">
                  <a:moveTo>
                    <a:pt x="607" y="1"/>
                  </a:moveTo>
                  <a:cubicBezTo>
                    <a:pt x="608" y="2"/>
                    <a:pt x="610" y="3"/>
                    <a:pt x="611" y="5"/>
                  </a:cubicBezTo>
                  <a:lnTo>
                    <a:pt x="611" y="5"/>
                  </a:lnTo>
                  <a:cubicBezTo>
                    <a:pt x="611" y="3"/>
                    <a:pt x="611" y="1"/>
                    <a:pt x="607" y="1"/>
                  </a:cubicBezTo>
                  <a:close/>
                  <a:moveTo>
                    <a:pt x="140" y="1"/>
                  </a:moveTo>
                  <a:cubicBezTo>
                    <a:pt x="50" y="67"/>
                    <a:pt x="1" y="173"/>
                    <a:pt x="9" y="288"/>
                  </a:cubicBezTo>
                  <a:cubicBezTo>
                    <a:pt x="25" y="395"/>
                    <a:pt x="83" y="493"/>
                    <a:pt x="181" y="550"/>
                  </a:cubicBezTo>
                  <a:cubicBezTo>
                    <a:pt x="250" y="590"/>
                    <a:pt x="327" y="611"/>
                    <a:pt x="403" y="611"/>
                  </a:cubicBezTo>
                  <a:cubicBezTo>
                    <a:pt x="436" y="611"/>
                    <a:pt x="469" y="607"/>
                    <a:pt x="501" y="599"/>
                  </a:cubicBezTo>
                  <a:cubicBezTo>
                    <a:pt x="558" y="591"/>
                    <a:pt x="607" y="558"/>
                    <a:pt x="657" y="518"/>
                  </a:cubicBezTo>
                  <a:cubicBezTo>
                    <a:pt x="722" y="444"/>
                    <a:pt x="747" y="354"/>
                    <a:pt x="730" y="255"/>
                  </a:cubicBezTo>
                  <a:cubicBezTo>
                    <a:pt x="714" y="166"/>
                    <a:pt x="674" y="78"/>
                    <a:pt x="611" y="5"/>
                  </a:cubicBezTo>
                  <a:lnTo>
                    <a:pt x="611" y="5"/>
                  </a:lnTo>
                  <a:cubicBezTo>
                    <a:pt x="610" y="7"/>
                    <a:pt x="607" y="9"/>
                    <a:pt x="607" y="9"/>
                  </a:cubicBezTo>
                  <a:cubicBezTo>
                    <a:pt x="616" y="58"/>
                    <a:pt x="624" y="99"/>
                    <a:pt x="624" y="149"/>
                  </a:cubicBezTo>
                  <a:cubicBezTo>
                    <a:pt x="624" y="247"/>
                    <a:pt x="550" y="329"/>
                    <a:pt x="460" y="345"/>
                  </a:cubicBezTo>
                  <a:cubicBezTo>
                    <a:pt x="435" y="352"/>
                    <a:pt x="410" y="354"/>
                    <a:pt x="385" y="354"/>
                  </a:cubicBezTo>
                  <a:cubicBezTo>
                    <a:pt x="345" y="354"/>
                    <a:pt x="307" y="347"/>
                    <a:pt x="271" y="337"/>
                  </a:cubicBezTo>
                  <a:cubicBezTo>
                    <a:pt x="247" y="329"/>
                    <a:pt x="230" y="321"/>
                    <a:pt x="206" y="304"/>
                  </a:cubicBezTo>
                  <a:cubicBezTo>
                    <a:pt x="165" y="272"/>
                    <a:pt x="132" y="222"/>
                    <a:pt x="124" y="165"/>
                  </a:cubicBezTo>
                  <a:cubicBezTo>
                    <a:pt x="124" y="116"/>
                    <a:pt x="124" y="58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4"/>
            <p:cNvSpPr/>
            <p:nvPr/>
          </p:nvSpPr>
          <p:spPr>
            <a:xfrm>
              <a:off x="-2613069" y="3798320"/>
              <a:ext cx="420021" cy="187844"/>
            </a:xfrm>
            <a:custGeom>
              <a:rect b="b" l="l" r="r" t="t"/>
              <a:pathLst>
                <a:path extrusionOk="0" h="983" w="2198">
                  <a:moveTo>
                    <a:pt x="1157" y="1"/>
                  </a:moveTo>
                  <a:cubicBezTo>
                    <a:pt x="1030" y="1"/>
                    <a:pt x="903" y="18"/>
                    <a:pt x="779" y="51"/>
                  </a:cubicBezTo>
                  <a:cubicBezTo>
                    <a:pt x="500" y="125"/>
                    <a:pt x="230" y="256"/>
                    <a:pt x="0" y="437"/>
                  </a:cubicBezTo>
                  <a:cubicBezTo>
                    <a:pt x="205" y="642"/>
                    <a:pt x="451" y="789"/>
                    <a:pt x="713" y="896"/>
                  </a:cubicBezTo>
                  <a:cubicBezTo>
                    <a:pt x="871" y="953"/>
                    <a:pt x="1035" y="983"/>
                    <a:pt x="1199" y="983"/>
                  </a:cubicBezTo>
                  <a:cubicBezTo>
                    <a:pt x="1316" y="983"/>
                    <a:pt x="1434" y="968"/>
                    <a:pt x="1550" y="937"/>
                  </a:cubicBezTo>
                  <a:cubicBezTo>
                    <a:pt x="1829" y="871"/>
                    <a:pt x="2058" y="691"/>
                    <a:pt x="2197" y="445"/>
                  </a:cubicBezTo>
                  <a:lnTo>
                    <a:pt x="2181" y="404"/>
                  </a:lnTo>
                  <a:cubicBezTo>
                    <a:pt x="2132" y="355"/>
                    <a:pt x="2074" y="322"/>
                    <a:pt x="2009" y="281"/>
                  </a:cubicBezTo>
                  <a:cubicBezTo>
                    <a:pt x="1911" y="215"/>
                    <a:pt x="1804" y="158"/>
                    <a:pt x="1689" y="109"/>
                  </a:cubicBezTo>
                  <a:cubicBezTo>
                    <a:pt x="1520" y="36"/>
                    <a:pt x="1339" y="1"/>
                    <a:pt x="1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4"/>
            <p:cNvSpPr/>
            <p:nvPr/>
          </p:nvSpPr>
          <p:spPr>
            <a:xfrm>
              <a:off x="-2492490" y="3797173"/>
              <a:ext cx="194532" cy="156505"/>
            </a:xfrm>
            <a:custGeom>
              <a:rect b="b" l="l" r="r" t="t"/>
              <a:pathLst>
                <a:path extrusionOk="0" h="819" w="1018">
                  <a:moveTo>
                    <a:pt x="550" y="0"/>
                  </a:moveTo>
                  <a:cubicBezTo>
                    <a:pt x="197" y="0"/>
                    <a:pt x="115" y="90"/>
                    <a:pt x="115" y="90"/>
                  </a:cubicBezTo>
                  <a:cubicBezTo>
                    <a:pt x="0" y="262"/>
                    <a:pt x="17" y="492"/>
                    <a:pt x="156" y="656"/>
                  </a:cubicBezTo>
                  <a:cubicBezTo>
                    <a:pt x="256" y="762"/>
                    <a:pt x="394" y="818"/>
                    <a:pt x="536" y="818"/>
                  </a:cubicBezTo>
                  <a:cubicBezTo>
                    <a:pt x="604" y="818"/>
                    <a:pt x="672" y="805"/>
                    <a:pt x="738" y="779"/>
                  </a:cubicBezTo>
                  <a:cubicBezTo>
                    <a:pt x="779" y="763"/>
                    <a:pt x="820" y="730"/>
                    <a:pt x="853" y="697"/>
                  </a:cubicBezTo>
                  <a:cubicBezTo>
                    <a:pt x="993" y="525"/>
                    <a:pt x="1017" y="279"/>
                    <a:pt x="911" y="82"/>
                  </a:cubicBezTo>
                  <a:cubicBezTo>
                    <a:pt x="911" y="82"/>
                    <a:pt x="902" y="0"/>
                    <a:pt x="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4"/>
            <p:cNvSpPr/>
            <p:nvPr/>
          </p:nvSpPr>
          <p:spPr>
            <a:xfrm>
              <a:off x="-2613069" y="3755897"/>
              <a:ext cx="416964" cy="125930"/>
            </a:xfrm>
            <a:custGeom>
              <a:rect b="b" l="l" r="r" t="t"/>
              <a:pathLst>
                <a:path extrusionOk="0" h="659" w="2182">
                  <a:moveTo>
                    <a:pt x="1174" y="0"/>
                  </a:moveTo>
                  <a:cubicBezTo>
                    <a:pt x="1119" y="0"/>
                    <a:pt x="1064" y="4"/>
                    <a:pt x="1009" y="11"/>
                  </a:cubicBezTo>
                  <a:cubicBezTo>
                    <a:pt x="590" y="52"/>
                    <a:pt x="213" y="298"/>
                    <a:pt x="0" y="659"/>
                  </a:cubicBezTo>
                  <a:cubicBezTo>
                    <a:pt x="230" y="478"/>
                    <a:pt x="500" y="339"/>
                    <a:pt x="779" y="265"/>
                  </a:cubicBezTo>
                  <a:cubicBezTo>
                    <a:pt x="898" y="233"/>
                    <a:pt x="1018" y="218"/>
                    <a:pt x="1139" y="218"/>
                  </a:cubicBezTo>
                  <a:cubicBezTo>
                    <a:pt x="1327" y="218"/>
                    <a:pt x="1514" y="256"/>
                    <a:pt x="1689" y="331"/>
                  </a:cubicBezTo>
                  <a:cubicBezTo>
                    <a:pt x="1804" y="380"/>
                    <a:pt x="1911" y="437"/>
                    <a:pt x="2009" y="503"/>
                  </a:cubicBezTo>
                  <a:cubicBezTo>
                    <a:pt x="2074" y="544"/>
                    <a:pt x="2132" y="577"/>
                    <a:pt x="2181" y="626"/>
                  </a:cubicBezTo>
                  <a:cubicBezTo>
                    <a:pt x="2099" y="405"/>
                    <a:pt x="1935" y="224"/>
                    <a:pt x="1730" y="126"/>
                  </a:cubicBezTo>
                  <a:cubicBezTo>
                    <a:pt x="1552" y="43"/>
                    <a:pt x="1364" y="0"/>
                    <a:pt x="11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4"/>
            <p:cNvSpPr/>
            <p:nvPr/>
          </p:nvSpPr>
          <p:spPr>
            <a:xfrm>
              <a:off x="-2419876" y="3842080"/>
              <a:ext cx="52933" cy="50448"/>
            </a:xfrm>
            <a:custGeom>
              <a:rect b="b" l="l" r="r" t="t"/>
              <a:pathLst>
                <a:path extrusionOk="0" h="264" w="277">
                  <a:moveTo>
                    <a:pt x="141" y="0"/>
                  </a:moveTo>
                  <a:cubicBezTo>
                    <a:pt x="71" y="0"/>
                    <a:pt x="0" y="51"/>
                    <a:pt x="14" y="142"/>
                  </a:cubicBezTo>
                  <a:cubicBezTo>
                    <a:pt x="30" y="200"/>
                    <a:pt x="71" y="249"/>
                    <a:pt x="137" y="257"/>
                  </a:cubicBezTo>
                  <a:cubicBezTo>
                    <a:pt x="145" y="261"/>
                    <a:pt x="153" y="263"/>
                    <a:pt x="162" y="263"/>
                  </a:cubicBezTo>
                  <a:cubicBezTo>
                    <a:pt x="170" y="263"/>
                    <a:pt x="178" y="261"/>
                    <a:pt x="186" y="257"/>
                  </a:cubicBezTo>
                  <a:cubicBezTo>
                    <a:pt x="219" y="249"/>
                    <a:pt x="244" y="224"/>
                    <a:pt x="260" y="200"/>
                  </a:cubicBezTo>
                  <a:cubicBezTo>
                    <a:pt x="276" y="167"/>
                    <a:pt x="276" y="134"/>
                    <a:pt x="268" y="101"/>
                  </a:cubicBezTo>
                  <a:cubicBezTo>
                    <a:pt x="254" y="32"/>
                    <a:pt x="197" y="0"/>
                    <a:pt x="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4"/>
            <p:cNvSpPr/>
            <p:nvPr/>
          </p:nvSpPr>
          <p:spPr>
            <a:xfrm>
              <a:off x="-2398473" y="3677932"/>
              <a:ext cx="11083" cy="56754"/>
            </a:xfrm>
            <a:custGeom>
              <a:rect b="b" l="l" r="r" t="t"/>
              <a:pathLst>
                <a:path extrusionOk="0" h="297" w="58">
                  <a:moveTo>
                    <a:pt x="29" y="1"/>
                  </a:moveTo>
                  <a:cubicBezTo>
                    <a:pt x="15" y="1"/>
                    <a:pt x="0" y="9"/>
                    <a:pt x="0" y="26"/>
                  </a:cubicBezTo>
                  <a:lnTo>
                    <a:pt x="0" y="263"/>
                  </a:lnTo>
                  <a:cubicBezTo>
                    <a:pt x="0" y="280"/>
                    <a:pt x="17" y="296"/>
                    <a:pt x="25" y="296"/>
                  </a:cubicBezTo>
                  <a:cubicBezTo>
                    <a:pt x="41" y="296"/>
                    <a:pt x="58" y="280"/>
                    <a:pt x="58" y="263"/>
                  </a:cubicBezTo>
                  <a:lnTo>
                    <a:pt x="58" y="26"/>
                  </a:lnTo>
                  <a:cubicBezTo>
                    <a:pt x="58" y="9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4"/>
            <p:cNvSpPr/>
            <p:nvPr/>
          </p:nvSpPr>
          <p:spPr>
            <a:xfrm>
              <a:off x="-2346879" y="3683665"/>
              <a:ext cx="28473" cy="58856"/>
            </a:xfrm>
            <a:custGeom>
              <a:rect b="b" l="l" r="r" t="t"/>
              <a:pathLst>
                <a:path extrusionOk="0" h="308" w="149">
                  <a:moveTo>
                    <a:pt x="112" y="1"/>
                  </a:moveTo>
                  <a:cubicBezTo>
                    <a:pt x="103" y="1"/>
                    <a:pt x="97" y="8"/>
                    <a:pt x="91" y="20"/>
                  </a:cubicBezTo>
                  <a:cubicBezTo>
                    <a:pt x="67" y="110"/>
                    <a:pt x="42" y="192"/>
                    <a:pt x="1" y="274"/>
                  </a:cubicBezTo>
                  <a:cubicBezTo>
                    <a:pt x="1" y="283"/>
                    <a:pt x="1" y="299"/>
                    <a:pt x="17" y="307"/>
                  </a:cubicBezTo>
                  <a:lnTo>
                    <a:pt x="26" y="307"/>
                  </a:lnTo>
                  <a:cubicBezTo>
                    <a:pt x="34" y="307"/>
                    <a:pt x="50" y="299"/>
                    <a:pt x="50" y="291"/>
                  </a:cubicBezTo>
                  <a:cubicBezTo>
                    <a:pt x="83" y="209"/>
                    <a:pt x="116" y="119"/>
                    <a:pt x="140" y="37"/>
                  </a:cubicBezTo>
                  <a:cubicBezTo>
                    <a:pt x="149" y="20"/>
                    <a:pt x="140" y="4"/>
                    <a:pt x="124" y="4"/>
                  </a:cubicBezTo>
                  <a:cubicBezTo>
                    <a:pt x="120" y="2"/>
                    <a:pt x="116" y="1"/>
                    <a:pt x="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4"/>
            <p:cNvSpPr/>
            <p:nvPr/>
          </p:nvSpPr>
          <p:spPr>
            <a:xfrm>
              <a:off x="-2285729" y="3709844"/>
              <a:ext cx="31530" cy="52933"/>
            </a:xfrm>
            <a:custGeom>
              <a:rect b="b" l="l" r="r" t="t"/>
              <a:pathLst>
                <a:path extrusionOk="0" h="277" w="165">
                  <a:moveTo>
                    <a:pt x="137" y="1"/>
                  </a:moveTo>
                  <a:cubicBezTo>
                    <a:pt x="128" y="1"/>
                    <a:pt x="120" y="5"/>
                    <a:pt x="116" y="14"/>
                  </a:cubicBezTo>
                  <a:cubicBezTo>
                    <a:pt x="66" y="80"/>
                    <a:pt x="34" y="162"/>
                    <a:pt x="1" y="244"/>
                  </a:cubicBezTo>
                  <a:cubicBezTo>
                    <a:pt x="1" y="252"/>
                    <a:pt x="9" y="269"/>
                    <a:pt x="17" y="277"/>
                  </a:cubicBezTo>
                  <a:lnTo>
                    <a:pt x="25" y="277"/>
                  </a:lnTo>
                  <a:cubicBezTo>
                    <a:pt x="34" y="277"/>
                    <a:pt x="50" y="269"/>
                    <a:pt x="50" y="260"/>
                  </a:cubicBezTo>
                  <a:cubicBezTo>
                    <a:pt x="75" y="178"/>
                    <a:pt x="116" y="105"/>
                    <a:pt x="157" y="39"/>
                  </a:cubicBezTo>
                  <a:cubicBezTo>
                    <a:pt x="165" y="31"/>
                    <a:pt x="165" y="14"/>
                    <a:pt x="157" y="6"/>
                  </a:cubicBezTo>
                  <a:cubicBezTo>
                    <a:pt x="150" y="3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4"/>
            <p:cNvSpPr/>
            <p:nvPr/>
          </p:nvSpPr>
          <p:spPr>
            <a:xfrm>
              <a:off x="-2240249" y="3749018"/>
              <a:ext cx="46053" cy="43569"/>
            </a:xfrm>
            <a:custGeom>
              <a:rect b="b" l="l" r="r" t="t"/>
              <a:pathLst>
                <a:path extrusionOk="0" h="228" w="241">
                  <a:moveTo>
                    <a:pt x="206" y="1"/>
                  </a:moveTo>
                  <a:cubicBezTo>
                    <a:pt x="201" y="1"/>
                    <a:pt x="195" y="2"/>
                    <a:pt x="189" y="6"/>
                  </a:cubicBezTo>
                  <a:lnTo>
                    <a:pt x="9" y="187"/>
                  </a:lnTo>
                  <a:cubicBezTo>
                    <a:pt x="1" y="195"/>
                    <a:pt x="1" y="211"/>
                    <a:pt x="9" y="219"/>
                  </a:cubicBezTo>
                  <a:cubicBezTo>
                    <a:pt x="17" y="228"/>
                    <a:pt x="25" y="228"/>
                    <a:pt x="25" y="228"/>
                  </a:cubicBezTo>
                  <a:cubicBezTo>
                    <a:pt x="33" y="228"/>
                    <a:pt x="41" y="228"/>
                    <a:pt x="50" y="219"/>
                  </a:cubicBezTo>
                  <a:lnTo>
                    <a:pt x="222" y="39"/>
                  </a:lnTo>
                  <a:cubicBezTo>
                    <a:pt x="241" y="20"/>
                    <a:pt x="226" y="1"/>
                    <a:pt x="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4"/>
            <p:cNvSpPr/>
            <p:nvPr/>
          </p:nvSpPr>
          <p:spPr>
            <a:xfrm>
              <a:off x="-2198018" y="3805772"/>
              <a:ext cx="51977" cy="29046"/>
            </a:xfrm>
            <a:custGeom>
              <a:rect b="b" l="l" r="r" t="t"/>
              <a:pathLst>
                <a:path extrusionOk="0" h="152" w="272">
                  <a:moveTo>
                    <a:pt x="245" y="1"/>
                  </a:moveTo>
                  <a:cubicBezTo>
                    <a:pt x="240" y="1"/>
                    <a:pt x="235" y="2"/>
                    <a:pt x="230" y="4"/>
                  </a:cubicBezTo>
                  <a:lnTo>
                    <a:pt x="17" y="103"/>
                  </a:lnTo>
                  <a:cubicBezTo>
                    <a:pt x="9" y="111"/>
                    <a:pt x="1" y="127"/>
                    <a:pt x="9" y="144"/>
                  </a:cubicBezTo>
                  <a:cubicBezTo>
                    <a:pt x="9" y="152"/>
                    <a:pt x="17" y="152"/>
                    <a:pt x="25" y="152"/>
                  </a:cubicBezTo>
                  <a:lnTo>
                    <a:pt x="42" y="152"/>
                  </a:lnTo>
                  <a:lnTo>
                    <a:pt x="255" y="45"/>
                  </a:lnTo>
                  <a:cubicBezTo>
                    <a:pt x="271" y="37"/>
                    <a:pt x="271" y="29"/>
                    <a:pt x="271" y="12"/>
                  </a:cubicBezTo>
                  <a:cubicBezTo>
                    <a:pt x="266" y="7"/>
                    <a:pt x="256" y="1"/>
                    <a:pt x="2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4"/>
            <p:cNvSpPr/>
            <p:nvPr/>
          </p:nvSpPr>
          <p:spPr>
            <a:xfrm>
              <a:off x="-2470515" y="3682709"/>
              <a:ext cx="28282" cy="62869"/>
            </a:xfrm>
            <a:custGeom>
              <a:rect b="b" l="l" r="r" t="t"/>
              <a:pathLst>
                <a:path extrusionOk="0" h="329" w="148">
                  <a:moveTo>
                    <a:pt x="25" y="1"/>
                  </a:moveTo>
                  <a:cubicBezTo>
                    <a:pt x="8" y="9"/>
                    <a:pt x="0" y="25"/>
                    <a:pt x="8" y="33"/>
                  </a:cubicBezTo>
                  <a:cubicBezTo>
                    <a:pt x="41" y="124"/>
                    <a:pt x="66" y="214"/>
                    <a:pt x="90" y="304"/>
                  </a:cubicBezTo>
                  <a:cubicBezTo>
                    <a:pt x="99" y="320"/>
                    <a:pt x="107" y="329"/>
                    <a:pt x="115" y="329"/>
                  </a:cubicBezTo>
                  <a:lnTo>
                    <a:pt x="123" y="329"/>
                  </a:lnTo>
                  <a:cubicBezTo>
                    <a:pt x="140" y="320"/>
                    <a:pt x="148" y="304"/>
                    <a:pt x="140" y="296"/>
                  </a:cubicBezTo>
                  <a:cubicBezTo>
                    <a:pt x="115" y="206"/>
                    <a:pt x="90" y="107"/>
                    <a:pt x="58" y="17"/>
                  </a:cubicBezTo>
                  <a:cubicBezTo>
                    <a:pt x="49" y="1"/>
                    <a:pt x="41" y="1"/>
                    <a:pt x="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4"/>
            <p:cNvSpPr/>
            <p:nvPr/>
          </p:nvSpPr>
          <p:spPr>
            <a:xfrm>
              <a:off x="-2539499" y="3714622"/>
              <a:ext cx="36308" cy="51404"/>
            </a:xfrm>
            <a:custGeom>
              <a:rect b="b" l="l" r="r" t="t"/>
              <a:pathLst>
                <a:path extrusionOk="0" h="269" w="190">
                  <a:moveTo>
                    <a:pt x="30" y="0"/>
                  </a:moveTo>
                  <a:cubicBezTo>
                    <a:pt x="25" y="0"/>
                    <a:pt x="20" y="2"/>
                    <a:pt x="17" y="6"/>
                  </a:cubicBezTo>
                  <a:cubicBezTo>
                    <a:pt x="9" y="14"/>
                    <a:pt x="0" y="30"/>
                    <a:pt x="9" y="39"/>
                  </a:cubicBezTo>
                  <a:cubicBezTo>
                    <a:pt x="58" y="112"/>
                    <a:pt x="99" y="186"/>
                    <a:pt x="132" y="260"/>
                  </a:cubicBezTo>
                  <a:cubicBezTo>
                    <a:pt x="140" y="268"/>
                    <a:pt x="148" y="268"/>
                    <a:pt x="156" y="268"/>
                  </a:cubicBezTo>
                  <a:lnTo>
                    <a:pt x="173" y="268"/>
                  </a:lnTo>
                  <a:cubicBezTo>
                    <a:pt x="181" y="260"/>
                    <a:pt x="189" y="244"/>
                    <a:pt x="181" y="235"/>
                  </a:cubicBezTo>
                  <a:cubicBezTo>
                    <a:pt x="140" y="162"/>
                    <a:pt x="99" y="88"/>
                    <a:pt x="50" y="14"/>
                  </a:cubicBezTo>
                  <a:cubicBezTo>
                    <a:pt x="45" y="4"/>
                    <a:pt x="37" y="0"/>
                    <a:pt x="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4"/>
            <p:cNvSpPr/>
            <p:nvPr/>
          </p:nvSpPr>
          <p:spPr>
            <a:xfrm>
              <a:off x="-2605234" y="3752076"/>
              <a:ext cx="39365" cy="43569"/>
            </a:xfrm>
            <a:custGeom>
              <a:rect b="b" l="l" r="r" t="t"/>
              <a:pathLst>
                <a:path extrusionOk="0" h="228" w="206">
                  <a:moveTo>
                    <a:pt x="32" y="0"/>
                  </a:moveTo>
                  <a:cubicBezTo>
                    <a:pt x="25" y="0"/>
                    <a:pt x="17" y="2"/>
                    <a:pt x="8" y="7"/>
                  </a:cubicBezTo>
                  <a:cubicBezTo>
                    <a:pt x="0" y="15"/>
                    <a:pt x="0" y="31"/>
                    <a:pt x="8" y="48"/>
                  </a:cubicBezTo>
                  <a:lnTo>
                    <a:pt x="156" y="220"/>
                  </a:lnTo>
                  <a:cubicBezTo>
                    <a:pt x="164" y="228"/>
                    <a:pt x="172" y="228"/>
                    <a:pt x="181" y="228"/>
                  </a:cubicBezTo>
                  <a:cubicBezTo>
                    <a:pt x="181" y="228"/>
                    <a:pt x="189" y="228"/>
                    <a:pt x="189" y="220"/>
                  </a:cubicBezTo>
                  <a:cubicBezTo>
                    <a:pt x="205" y="212"/>
                    <a:pt x="205" y="195"/>
                    <a:pt x="189" y="187"/>
                  </a:cubicBezTo>
                  <a:lnTo>
                    <a:pt x="49" y="7"/>
                  </a:lnTo>
                  <a:cubicBezTo>
                    <a:pt x="45" y="2"/>
                    <a:pt x="39" y="0"/>
                    <a:pt x="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4"/>
            <p:cNvSpPr/>
            <p:nvPr/>
          </p:nvSpPr>
          <p:spPr>
            <a:xfrm>
              <a:off x="-2660078" y="3814371"/>
              <a:ext cx="51786" cy="33059"/>
            </a:xfrm>
            <a:custGeom>
              <a:rect b="b" l="l" r="r" t="t"/>
              <a:pathLst>
                <a:path extrusionOk="0" h="173" w="271">
                  <a:moveTo>
                    <a:pt x="41" y="0"/>
                  </a:moveTo>
                  <a:cubicBezTo>
                    <a:pt x="33" y="0"/>
                    <a:pt x="17" y="0"/>
                    <a:pt x="8" y="17"/>
                  </a:cubicBezTo>
                  <a:cubicBezTo>
                    <a:pt x="0" y="25"/>
                    <a:pt x="8" y="41"/>
                    <a:pt x="25" y="49"/>
                  </a:cubicBezTo>
                  <a:cubicBezTo>
                    <a:pt x="90" y="82"/>
                    <a:pt x="156" y="123"/>
                    <a:pt x="213" y="164"/>
                  </a:cubicBezTo>
                  <a:lnTo>
                    <a:pt x="230" y="164"/>
                  </a:lnTo>
                  <a:lnTo>
                    <a:pt x="230" y="172"/>
                  </a:lnTo>
                  <a:cubicBezTo>
                    <a:pt x="263" y="172"/>
                    <a:pt x="271" y="140"/>
                    <a:pt x="246" y="123"/>
                  </a:cubicBezTo>
                  <a:cubicBezTo>
                    <a:pt x="181" y="82"/>
                    <a:pt x="115" y="41"/>
                    <a:pt x="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4"/>
            <p:cNvSpPr/>
            <p:nvPr/>
          </p:nvSpPr>
          <p:spPr>
            <a:xfrm>
              <a:off x="-3434190" y="3201541"/>
              <a:ext cx="1031135" cy="782333"/>
            </a:xfrm>
            <a:custGeom>
              <a:rect b="b" l="l" r="r" t="t"/>
              <a:pathLst>
                <a:path extrusionOk="0" h="4094" w="5396">
                  <a:moveTo>
                    <a:pt x="4253" y="1"/>
                  </a:moveTo>
                  <a:cubicBezTo>
                    <a:pt x="3914" y="1"/>
                    <a:pt x="3582" y="67"/>
                    <a:pt x="3264" y="198"/>
                  </a:cubicBezTo>
                  <a:cubicBezTo>
                    <a:pt x="1788" y="748"/>
                    <a:pt x="640" y="1920"/>
                    <a:pt x="116" y="3404"/>
                  </a:cubicBezTo>
                  <a:cubicBezTo>
                    <a:pt x="34" y="3601"/>
                    <a:pt x="1" y="3814"/>
                    <a:pt x="17" y="4027"/>
                  </a:cubicBezTo>
                  <a:cubicBezTo>
                    <a:pt x="99" y="4068"/>
                    <a:pt x="198" y="4085"/>
                    <a:pt x="288" y="4085"/>
                  </a:cubicBezTo>
                  <a:cubicBezTo>
                    <a:pt x="381" y="4090"/>
                    <a:pt x="475" y="4093"/>
                    <a:pt x="568" y="4093"/>
                  </a:cubicBezTo>
                  <a:cubicBezTo>
                    <a:pt x="2072" y="4093"/>
                    <a:pt x="3544" y="3357"/>
                    <a:pt x="4494" y="2199"/>
                  </a:cubicBezTo>
                  <a:cubicBezTo>
                    <a:pt x="4494" y="2199"/>
                    <a:pt x="5281" y="1272"/>
                    <a:pt x="5396" y="493"/>
                  </a:cubicBezTo>
                  <a:cubicBezTo>
                    <a:pt x="5109" y="198"/>
                    <a:pt x="4723" y="18"/>
                    <a:pt x="4314" y="1"/>
                  </a:cubicBezTo>
                  <a:cubicBezTo>
                    <a:pt x="4293" y="1"/>
                    <a:pt x="4273" y="1"/>
                    <a:pt x="4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4"/>
            <p:cNvSpPr/>
            <p:nvPr/>
          </p:nvSpPr>
          <p:spPr>
            <a:xfrm>
              <a:off x="-2403251" y="3201541"/>
              <a:ext cx="1031135" cy="782333"/>
            </a:xfrm>
            <a:custGeom>
              <a:rect b="b" l="l" r="r" t="t"/>
              <a:pathLst>
                <a:path extrusionOk="0" h="4094" w="5396">
                  <a:moveTo>
                    <a:pt x="1143" y="1"/>
                  </a:moveTo>
                  <a:cubicBezTo>
                    <a:pt x="1123" y="1"/>
                    <a:pt x="1103" y="1"/>
                    <a:pt x="1083" y="1"/>
                  </a:cubicBezTo>
                  <a:cubicBezTo>
                    <a:pt x="673" y="18"/>
                    <a:pt x="288" y="198"/>
                    <a:pt x="1" y="493"/>
                  </a:cubicBezTo>
                  <a:cubicBezTo>
                    <a:pt x="116" y="1272"/>
                    <a:pt x="903" y="2199"/>
                    <a:pt x="903" y="2199"/>
                  </a:cubicBezTo>
                  <a:cubicBezTo>
                    <a:pt x="1852" y="3357"/>
                    <a:pt x="3325" y="4093"/>
                    <a:pt x="4829" y="4093"/>
                  </a:cubicBezTo>
                  <a:cubicBezTo>
                    <a:pt x="4922" y="4093"/>
                    <a:pt x="5015" y="4090"/>
                    <a:pt x="5109" y="4085"/>
                  </a:cubicBezTo>
                  <a:cubicBezTo>
                    <a:pt x="5199" y="4085"/>
                    <a:pt x="5297" y="4068"/>
                    <a:pt x="5379" y="4027"/>
                  </a:cubicBezTo>
                  <a:cubicBezTo>
                    <a:pt x="5396" y="3814"/>
                    <a:pt x="5363" y="3601"/>
                    <a:pt x="5281" y="3404"/>
                  </a:cubicBezTo>
                  <a:cubicBezTo>
                    <a:pt x="4756" y="1920"/>
                    <a:pt x="3608" y="748"/>
                    <a:pt x="2133" y="198"/>
                  </a:cubicBezTo>
                  <a:cubicBezTo>
                    <a:pt x="1815" y="67"/>
                    <a:pt x="1483" y="1"/>
                    <a:pt x="1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4"/>
            <p:cNvSpPr/>
            <p:nvPr/>
          </p:nvSpPr>
          <p:spPr>
            <a:xfrm>
              <a:off x="-3429413" y="3265174"/>
              <a:ext cx="946481" cy="707616"/>
            </a:xfrm>
            <a:custGeom>
              <a:rect b="b" l="l" r="r" t="t"/>
              <a:pathLst>
                <a:path extrusionOk="0" h="3703" w="4953">
                  <a:moveTo>
                    <a:pt x="4909" y="1"/>
                  </a:moveTo>
                  <a:cubicBezTo>
                    <a:pt x="4899" y="1"/>
                    <a:pt x="4891" y="5"/>
                    <a:pt x="4887" y="13"/>
                  </a:cubicBezTo>
                  <a:cubicBezTo>
                    <a:pt x="3772" y="1071"/>
                    <a:pt x="2542" y="2013"/>
                    <a:pt x="1484" y="2801"/>
                  </a:cubicBezTo>
                  <a:cubicBezTo>
                    <a:pt x="1042" y="3137"/>
                    <a:pt x="550" y="3415"/>
                    <a:pt x="33" y="3629"/>
                  </a:cubicBezTo>
                  <a:cubicBezTo>
                    <a:pt x="9" y="3637"/>
                    <a:pt x="0" y="3661"/>
                    <a:pt x="9" y="3678"/>
                  </a:cubicBezTo>
                  <a:cubicBezTo>
                    <a:pt x="17" y="3694"/>
                    <a:pt x="33" y="3702"/>
                    <a:pt x="50" y="3702"/>
                  </a:cubicBezTo>
                  <a:lnTo>
                    <a:pt x="66" y="3694"/>
                  </a:lnTo>
                  <a:cubicBezTo>
                    <a:pt x="591" y="3481"/>
                    <a:pt x="1083" y="3194"/>
                    <a:pt x="1534" y="2858"/>
                  </a:cubicBezTo>
                  <a:cubicBezTo>
                    <a:pt x="2591" y="2071"/>
                    <a:pt x="3821" y="1128"/>
                    <a:pt x="4936" y="70"/>
                  </a:cubicBezTo>
                  <a:cubicBezTo>
                    <a:pt x="4953" y="54"/>
                    <a:pt x="4953" y="29"/>
                    <a:pt x="4936" y="13"/>
                  </a:cubicBezTo>
                  <a:cubicBezTo>
                    <a:pt x="4928" y="5"/>
                    <a:pt x="4918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4"/>
            <p:cNvSpPr/>
            <p:nvPr/>
          </p:nvSpPr>
          <p:spPr>
            <a:xfrm>
              <a:off x="-3379347" y="3367026"/>
              <a:ext cx="865076" cy="612069"/>
            </a:xfrm>
            <a:custGeom>
              <a:rect b="b" l="l" r="r" t="t"/>
              <a:pathLst>
                <a:path extrusionOk="0" h="3203" w="4527">
                  <a:moveTo>
                    <a:pt x="4482" y="0"/>
                  </a:moveTo>
                  <a:cubicBezTo>
                    <a:pt x="4471" y="0"/>
                    <a:pt x="4461" y="5"/>
                    <a:pt x="4453" y="13"/>
                  </a:cubicBezTo>
                  <a:cubicBezTo>
                    <a:pt x="3764" y="742"/>
                    <a:pt x="2928" y="1431"/>
                    <a:pt x="1747" y="2235"/>
                  </a:cubicBezTo>
                  <a:cubicBezTo>
                    <a:pt x="1214" y="2604"/>
                    <a:pt x="632" y="2899"/>
                    <a:pt x="25" y="3128"/>
                  </a:cubicBezTo>
                  <a:cubicBezTo>
                    <a:pt x="9" y="3137"/>
                    <a:pt x="1" y="3161"/>
                    <a:pt x="9" y="3178"/>
                  </a:cubicBezTo>
                  <a:cubicBezTo>
                    <a:pt x="9" y="3194"/>
                    <a:pt x="25" y="3202"/>
                    <a:pt x="42" y="3202"/>
                  </a:cubicBezTo>
                  <a:lnTo>
                    <a:pt x="58" y="3202"/>
                  </a:lnTo>
                  <a:cubicBezTo>
                    <a:pt x="665" y="2973"/>
                    <a:pt x="1247" y="2669"/>
                    <a:pt x="1788" y="2300"/>
                  </a:cubicBezTo>
                  <a:cubicBezTo>
                    <a:pt x="2977" y="1489"/>
                    <a:pt x="3813" y="800"/>
                    <a:pt x="4510" y="70"/>
                  </a:cubicBezTo>
                  <a:cubicBezTo>
                    <a:pt x="4527" y="54"/>
                    <a:pt x="4527" y="29"/>
                    <a:pt x="4510" y="13"/>
                  </a:cubicBezTo>
                  <a:cubicBezTo>
                    <a:pt x="4502" y="5"/>
                    <a:pt x="4492" y="0"/>
                    <a:pt x="4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4"/>
            <p:cNvSpPr/>
            <p:nvPr/>
          </p:nvSpPr>
          <p:spPr>
            <a:xfrm>
              <a:off x="-3164560" y="3202878"/>
              <a:ext cx="589138" cy="307659"/>
            </a:xfrm>
            <a:custGeom>
              <a:rect b="b" l="l" r="r" t="t"/>
              <a:pathLst>
                <a:path extrusionOk="0" h="1610" w="3083">
                  <a:moveTo>
                    <a:pt x="3046" y="1"/>
                  </a:moveTo>
                  <a:cubicBezTo>
                    <a:pt x="3042" y="1"/>
                    <a:pt x="3038" y="1"/>
                    <a:pt x="3034" y="3"/>
                  </a:cubicBezTo>
                  <a:cubicBezTo>
                    <a:pt x="1919" y="216"/>
                    <a:pt x="894" y="913"/>
                    <a:pt x="25" y="1536"/>
                  </a:cubicBezTo>
                  <a:cubicBezTo>
                    <a:pt x="0" y="1560"/>
                    <a:pt x="16" y="1610"/>
                    <a:pt x="49" y="1610"/>
                  </a:cubicBezTo>
                  <a:cubicBezTo>
                    <a:pt x="57" y="1610"/>
                    <a:pt x="66" y="1601"/>
                    <a:pt x="74" y="1593"/>
                  </a:cubicBezTo>
                  <a:cubicBezTo>
                    <a:pt x="935" y="970"/>
                    <a:pt x="1943" y="281"/>
                    <a:pt x="3050" y="76"/>
                  </a:cubicBezTo>
                  <a:cubicBezTo>
                    <a:pt x="3067" y="76"/>
                    <a:pt x="3083" y="52"/>
                    <a:pt x="3083" y="35"/>
                  </a:cubicBezTo>
                  <a:cubicBezTo>
                    <a:pt x="3076" y="15"/>
                    <a:pt x="3064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4"/>
            <p:cNvSpPr/>
            <p:nvPr/>
          </p:nvSpPr>
          <p:spPr>
            <a:xfrm>
              <a:off x="-2761930" y="3288869"/>
              <a:ext cx="347979" cy="450405"/>
            </a:xfrm>
            <a:custGeom>
              <a:rect b="b" l="l" r="r" t="t"/>
              <a:pathLst>
                <a:path extrusionOk="0" h="2357" w="1821">
                  <a:moveTo>
                    <a:pt x="1778" y="0"/>
                  </a:moveTo>
                  <a:cubicBezTo>
                    <a:pt x="1762" y="0"/>
                    <a:pt x="1750" y="8"/>
                    <a:pt x="1738" y="20"/>
                  </a:cubicBezTo>
                  <a:cubicBezTo>
                    <a:pt x="1320" y="881"/>
                    <a:pt x="730" y="1652"/>
                    <a:pt x="17" y="2291"/>
                  </a:cubicBezTo>
                  <a:cubicBezTo>
                    <a:pt x="0" y="2308"/>
                    <a:pt x="0" y="2332"/>
                    <a:pt x="17" y="2349"/>
                  </a:cubicBezTo>
                  <a:cubicBezTo>
                    <a:pt x="25" y="2349"/>
                    <a:pt x="33" y="2357"/>
                    <a:pt x="49" y="2357"/>
                  </a:cubicBezTo>
                  <a:cubicBezTo>
                    <a:pt x="58" y="2357"/>
                    <a:pt x="66" y="2349"/>
                    <a:pt x="66" y="2349"/>
                  </a:cubicBezTo>
                  <a:cubicBezTo>
                    <a:pt x="787" y="1701"/>
                    <a:pt x="1386" y="922"/>
                    <a:pt x="1812" y="53"/>
                  </a:cubicBezTo>
                  <a:cubicBezTo>
                    <a:pt x="1820" y="36"/>
                    <a:pt x="1812" y="12"/>
                    <a:pt x="1796" y="4"/>
                  </a:cubicBezTo>
                  <a:cubicBezTo>
                    <a:pt x="1789" y="1"/>
                    <a:pt x="178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4"/>
            <p:cNvSpPr/>
            <p:nvPr/>
          </p:nvSpPr>
          <p:spPr>
            <a:xfrm>
              <a:off x="-3429413" y="3676403"/>
              <a:ext cx="265045" cy="250904"/>
            </a:xfrm>
            <a:custGeom>
              <a:rect b="b" l="l" r="r" t="t"/>
              <a:pathLst>
                <a:path extrusionOk="0" h="1313" w="1387">
                  <a:moveTo>
                    <a:pt x="1342" y="0"/>
                  </a:moveTo>
                  <a:cubicBezTo>
                    <a:pt x="1334" y="0"/>
                    <a:pt x="1327" y="3"/>
                    <a:pt x="1321" y="9"/>
                  </a:cubicBezTo>
                  <a:cubicBezTo>
                    <a:pt x="820" y="345"/>
                    <a:pt x="378" y="763"/>
                    <a:pt x="17" y="1255"/>
                  </a:cubicBezTo>
                  <a:cubicBezTo>
                    <a:pt x="0" y="1272"/>
                    <a:pt x="9" y="1296"/>
                    <a:pt x="25" y="1304"/>
                  </a:cubicBezTo>
                  <a:cubicBezTo>
                    <a:pt x="33" y="1313"/>
                    <a:pt x="41" y="1313"/>
                    <a:pt x="50" y="1313"/>
                  </a:cubicBezTo>
                  <a:cubicBezTo>
                    <a:pt x="58" y="1313"/>
                    <a:pt x="66" y="1313"/>
                    <a:pt x="74" y="1296"/>
                  </a:cubicBezTo>
                  <a:cubicBezTo>
                    <a:pt x="435" y="821"/>
                    <a:pt x="870" y="403"/>
                    <a:pt x="1370" y="66"/>
                  </a:cubicBezTo>
                  <a:cubicBezTo>
                    <a:pt x="1386" y="58"/>
                    <a:pt x="1386" y="34"/>
                    <a:pt x="1378" y="17"/>
                  </a:cubicBezTo>
                  <a:cubicBezTo>
                    <a:pt x="1368" y="7"/>
                    <a:pt x="1354" y="0"/>
                    <a:pt x="1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4"/>
            <p:cNvSpPr/>
            <p:nvPr/>
          </p:nvSpPr>
          <p:spPr>
            <a:xfrm>
              <a:off x="-2320126" y="3265747"/>
              <a:ext cx="940175" cy="707042"/>
            </a:xfrm>
            <a:custGeom>
              <a:rect b="b" l="l" r="r" t="t"/>
              <a:pathLst>
                <a:path extrusionOk="0" h="3700" w="4920">
                  <a:moveTo>
                    <a:pt x="65" y="1"/>
                  </a:moveTo>
                  <a:cubicBezTo>
                    <a:pt x="36" y="1"/>
                    <a:pt x="0" y="47"/>
                    <a:pt x="33" y="67"/>
                  </a:cubicBezTo>
                  <a:cubicBezTo>
                    <a:pt x="1148" y="1125"/>
                    <a:pt x="2378" y="2076"/>
                    <a:pt x="3436" y="2863"/>
                  </a:cubicBezTo>
                  <a:cubicBezTo>
                    <a:pt x="3870" y="3199"/>
                    <a:pt x="4354" y="3478"/>
                    <a:pt x="4862" y="3699"/>
                  </a:cubicBezTo>
                  <a:lnTo>
                    <a:pt x="4871" y="3699"/>
                  </a:lnTo>
                  <a:cubicBezTo>
                    <a:pt x="4887" y="3699"/>
                    <a:pt x="4903" y="3691"/>
                    <a:pt x="4912" y="3675"/>
                  </a:cubicBezTo>
                  <a:cubicBezTo>
                    <a:pt x="4920" y="3658"/>
                    <a:pt x="4912" y="3634"/>
                    <a:pt x="4887" y="3626"/>
                  </a:cubicBezTo>
                  <a:cubicBezTo>
                    <a:pt x="4387" y="3412"/>
                    <a:pt x="3911" y="3134"/>
                    <a:pt x="3477" y="2798"/>
                  </a:cubicBezTo>
                  <a:cubicBezTo>
                    <a:pt x="2427" y="2010"/>
                    <a:pt x="1197" y="1068"/>
                    <a:pt x="82" y="10"/>
                  </a:cubicBezTo>
                  <a:cubicBezTo>
                    <a:pt x="78" y="4"/>
                    <a:pt x="71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4"/>
            <p:cNvSpPr/>
            <p:nvPr/>
          </p:nvSpPr>
          <p:spPr>
            <a:xfrm>
              <a:off x="-2286303" y="3367981"/>
              <a:ext cx="859343" cy="609394"/>
            </a:xfrm>
            <a:custGeom>
              <a:rect b="b" l="l" r="r" t="t"/>
              <a:pathLst>
                <a:path extrusionOk="0" h="3189" w="4497">
                  <a:moveTo>
                    <a:pt x="48" y="0"/>
                  </a:moveTo>
                  <a:cubicBezTo>
                    <a:pt x="22" y="0"/>
                    <a:pt x="1" y="33"/>
                    <a:pt x="20" y="65"/>
                  </a:cubicBezTo>
                  <a:cubicBezTo>
                    <a:pt x="709" y="795"/>
                    <a:pt x="1553" y="1484"/>
                    <a:pt x="2742" y="2295"/>
                  </a:cubicBezTo>
                  <a:cubicBezTo>
                    <a:pt x="3267" y="2664"/>
                    <a:pt x="3833" y="2959"/>
                    <a:pt x="4431" y="3189"/>
                  </a:cubicBezTo>
                  <a:lnTo>
                    <a:pt x="4448" y="3189"/>
                  </a:lnTo>
                  <a:cubicBezTo>
                    <a:pt x="4489" y="3189"/>
                    <a:pt x="4497" y="3132"/>
                    <a:pt x="4456" y="3115"/>
                  </a:cubicBezTo>
                  <a:cubicBezTo>
                    <a:pt x="3865" y="2894"/>
                    <a:pt x="3300" y="2590"/>
                    <a:pt x="2783" y="2230"/>
                  </a:cubicBezTo>
                  <a:cubicBezTo>
                    <a:pt x="1603" y="1426"/>
                    <a:pt x="766" y="737"/>
                    <a:pt x="69" y="8"/>
                  </a:cubicBezTo>
                  <a:cubicBezTo>
                    <a:pt x="62" y="3"/>
                    <a:pt x="55" y="0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4"/>
            <p:cNvSpPr/>
            <p:nvPr/>
          </p:nvSpPr>
          <p:spPr>
            <a:xfrm>
              <a:off x="-2211968" y="3204407"/>
              <a:ext cx="575188" cy="306130"/>
            </a:xfrm>
            <a:custGeom>
              <a:rect b="b" l="l" r="r" t="t"/>
              <a:pathLst>
                <a:path extrusionOk="0" h="1602" w="3010">
                  <a:moveTo>
                    <a:pt x="40" y="1"/>
                  </a:moveTo>
                  <a:cubicBezTo>
                    <a:pt x="25" y="1"/>
                    <a:pt x="8" y="14"/>
                    <a:pt x="8" y="27"/>
                  </a:cubicBezTo>
                  <a:cubicBezTo>
                    <a:pt x="0" y="52"/>
                    <a:pt x="16" y="68"/>
                    <a:pt x="33" y="77"/>
                  </a:cubicBezTo>
                  <a:cubicBezTo>
                    <a:pt x="1140" y="282"/>
                    <a:pt x="2099" y="979"/>
                    <a:pt x="2944" y="1593"/>
                  </a:cubicBezTo>
                  <a:cubicBezTo>
                    <a:pt x="2952" y="1602"/>
                    <a:pt x="2960" y="1602"/>
                    <a:pt x="2968" y="1602"/>
                  </a:cubicBezTo>
                  <a:cubicBezTo>
                    <a:pt x="2976" y="1602"/>
                    <a:pt x="2985" y="1602"/>
                    <a:pt x="3001" y="1593"/>
                  </a:cubicBezTo>
                  <a:cubicBezTo>
                    <a:pt x="3009" y="1577"/>
                    <a:pt x="3009" y="1552"/>
                    <a:pt x="2985" y="1536"/>
                  </a:cubicBezTo>
                  <a:cubicBezTo>
                    <a:pt x="2132" y="913"/>
                    <a:pt x="1173" y="216"/>
                    <a:pt x="49" y="3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4"/>
            <p:cNvSpPr/>
            <p:nvPr/>
          </p:nvSpPr>
          <p:spPr>
            <a:xfrm>
              <a:off x="-2387581" y="3288869"/>
              <a:ext cx="347979" cy="450405"/>
            </a:xfrm>
            <a:custGeom>
              <a:rect b="b" l="l" r="r" t="t"/>
              <a:pathLst>
                <a:path extrusionOk="0" h="2357" w="1821">
                  <a:moveTo>
                    <a:pt x="44" y="0"/>
                  </a:moveTo>
                  <a:cubicBezTo>
                    <a:pt x="38" y="0"/>
                    <a:pt x="32" y="1"/>
                    <a:pt x="25" y="4"/>
                  </a:cubicBezTo>
                  <a:cubicBezTo>
                    <a:pt x="9" y="12"/>
                    <a:pt x="1" y="36"/>
                    <a:pt x="9" y="53"/>
                  </a:cubicBezTo>
                  <a:cubicBezTo>
                    <a:pt x="435" y="922"/>
                    <a:pt x="1034" y="1701"/>
                    <a:pt x="1755" y="2349"/>
                  </a:cubicBezTo>
                  <a:cubicBezTo>
                    <a:pt x="1764" y="2357"/>
                    <a:pt x="1772" y="2357"/>
                    <a:pt x="1780" y="2357"/>
                  </a:cubicBezTo>
                  <a:cubicBezTo>
                    <a:pt x="1788" y="2357"/>
                    <a:pt x="1796" y="2349"/>
                    <a:pt x="1805" y="2349"/>
                  </a:cubicBezTo>
                  <a:cubicBezTo>
                    <a:pt x="1821" y="2332"/>
                    <a:pt x="1821" y="2308"/>
                    <a:pt x="1805" y="2291"/>
                  </a:cubicBezTo>
                  <a:cubicBezTo>
                    <a:pt x="1091" y="1652"/>
                    <a:pt x="501" y="881"/>
                    <a:pt x="83" y="20"/>
                  </a:cubicBezTo>
                  <a:cubicBezTo>
                    <a:pt x="71" y="8"/>
                    <a:pt x="59" y="0"/>
                    <a:pt x="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4"/>
            <p:cNvSpPr/>
            <p:nvPr/>
          </p:nvSpPr>
          <p:spPr>
            <a:xfrm>
              <a:off x="-1636973" y="3676403"/>
              <a:ext cx="260268" cy="246318"/>
            </a:xfrm>
            <a:custGeom>
              <a:rect b="b" l="l" r="r" t="t"/>
              <a:pathLst>
                <a:path extrusionOk="0" h="1289" w="1362">
                  <a:moveTo>
                    <a:pt x="47" y="0"/>
                  </a:moveTo>
                  <a:cubicBezTo>
                    <a:pt x="33" y="0"/>
                    <a:pt x="22" y="7"/>
                    <a:pt x="17" y="17"/>
                  </a:cubicBezTo>
                  <a:cubicBezTo>
                    <a:pt x="0" y="34"/>
                    <a:pt x="8" y="58"/>
                    <a:pt x="25" y="66"/>
                  </a:cubicBezTo>
                  <a:cubicBezTo>
                    <a:pt x="508" y="394"/>
                    <a:pt x="943" y="804"/>
                    <a:pt x="1287" y="1272"/>
                  </a:cubicBezTo>
                  <a:cubicBezTo>
                    <a:pt x="1296" y="1288"/>
                    <a:pt x="1312" y="1288"/>
                    <a:pt x="1320" y="1288"/>
                  </a:cubicBezTo>
                  <a:cubicBezTo>
                    <a:pt x="1328" y="1288"/>
                    <a:pt x="1337" y="1288"/>
                    <a:pt x="1345" y="1280"/>
                  </a:cubicBezTo>
                  <a:cubicBezTo>
                    <a:pt x="1361" y="1272"/>
                    <a:pt x="1361" y="1247"/>
                    <a:pt x="1353" y="1231"/>
                  </a:cubicBezTo>
                  <a:cubicBezTo>
                    <a:pt x="992" y="755"/>
                    <a:pt x="566" y="337"/>
                    <a:pt x="74" y="9"/>
                  </a:cubicBezTo>
                  <a:cubicBezTo>
                    <a:pt x="65" y="3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4"/>
            <p:cNvSpPr/>
            <p:nvPr/>
          </p:nvSpPr>
          <p:spPr>
            <a:xfrm>
              <a:off x="-1846983" y="4129290"/>
              <a:ext cx="296384" cy="307277"/>
            </a:xfrm>
            <a:custGeom>
              <a:rect b="b" l="l" r="r" t="t"/>
              <a:pathLst>
                <a:path extrusionOk="0" h="1608" w="1551">
                  <a:moveTo>
                    <a:pt x="714" y="0"/>
                  </a:moveTo>
                  <a:cubicBezTo>
                    <a:pt x="714" y="1"/>
                    <a:pt x="714" y="3"/>
                    <a:pt x="714" y="4"/>
                  </a:cubicBezTo>
                  <a:lnTo>
                    <a:pt x="714" y="4"/>
                  </a:lnTo>
                  <a:cubicBezTo>
                    <a:pt x="714" y="3"/>
                    <a:pt x="714" y="1"/>
                    <a:pt x="714" y="0"/>
                  </a:cubicBezTo>
                  <a:close/>
                  <a:moveTo>
                    <a:pt x="714" y="4"/>
                  </a:moveTo>
                  <a:cubicBezTo>
                    <a:pt x="722" y="150"/>
                    <a:pt x="697" y="297"/>
                    <a:pt x="648" y="435"/>
                  </a:cubicBezTo>
                  <a:cubicBezTo>
                    <a:pt x="583" y="574"/>
                    <a:pt x="468" y="681"/>
                    <a:pt x="328" y="730"/>
                  </a:cubicBezTo>
                  <a:cubicBezTo>
                    <a:pt x="222" y="763"/>
                    <a:pt x="107" y="779"/>
                    <a:pt x="0" y="787"/>
                  </a:cubicBezTo>
                  <a:cubicBezTo>
                    <a:pt x="140" y="796"/>
                    <a:pt x="279" y="837"/>
                    <a:pt x="394" y="910"/>
                  </a:cubicBezTo>
                  <a:cubicBezTo>
                    <a:pt x="509" y="984"/>
                    <a:pt x="591" y="1091"/>
                    <a:pt x="632" y="1214"/>
                  </a:cubicBezTo>
                  <a:cubicBezTo>
                    <a:pt x="673" y="1337"/>
                    <a:pt x="697" y="1468"/>
                    <a:pt x="697" y="1607"/>
                  </a:cubicBezTo>
                  <a:cubicBezTo>
                    <a:pt x="697" y="1501"/>
                    <a:pt x="722" y="1402"/>
                    <a:pt x="763" y="1304"/>
                  </a:cubicBezTo>
                  <a:cubicBezTo>
                    <a:pt x="779" y="1222"/>
                    <a:pt x="812" y="1140"/>
                    <a:pt x="853" y="1066"/>
                  </a:cubicBezTo>
                  <a:cubicBezTo>
                    <a:pt x="927" y="951"/>
                    <a:pt x="1034" y="869"/>
                    <a:pt x="1165" y="828"/>
                  </a:cubicBezTo>
                  <a:cubicBezTo>
                    <a:pt x="1230" y="807"/>
                    <a:pt x="1297" y="790"/>
                    <a:pt x="1366" y="780"/>
                  </a:cubicBezTo>
                  <a:lnTo>
                    <a:pt x="1366" y="780"/>
                  </a:lnTo>
                  <a:cubicBezTo>
                    <a:pt x="1387" y="781"/>
                    <a:pt x="1409" y="782"/>
                    <a:pt x="1429" y="782"/>
                  </a:cubicBezTo>
                  <a:cubicBezTo>
                    <a:pt x="1472" y="782"/>
                    <a:pt x="1513" y="778"/>
                    <a:pt x="1550" y="771"/>
                  </a:cubicBezTo>
                  <a:cubicBezTo>
                    <a:pt x="1533" y="770"/>
                    <a:pt x="1516" y="769"/>
                    <a:pt x="1499" y="769"/>
                  </a:cubicBezTo>
                  <a:cubicBezTo>
                    <a:pt x="1454" y="769"/>
                    <a:pt x="1410" y="773"/>
                    <a:pt x="1366" y="780"/>
                  </a:cubicBezTo>
                  <a:lnTo>
                    <a:pt x="1366" y="780"/>
                  </a:lnTo>
                  <a:cubicBezTo>
                    <a:pt x="1143" y="761"/>
                    <a:pt x="895" y="649"/>
                    <a:pt x="812" y="459"/>
                  </a:cubicBezTo>
                  <a:cubicBezTo>
                    <a:pt x="755" y="313"/>
                    <a:pt x="722" y="158"/>
                    <a:pt x="714" y="4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4"/>
            <p:cNvSpPr/>
            <p:nvPr/>
          </p:nvSpPr>
          <p:spPr>
            <a:xfrm>
              <a:off x="-3304056" y="2966689"/>
              <a:ext cx="297913" cy="305748"/>
            </a:xfrm>
            <a:custGeom>
              <a:rect b="b" l="l" r="r" t="t"/>
              <a:pathLst>
                <a:path extrusionOk="0" h="1600" w="1559">
                  <a:moveTo>
                    <a:pt x="714" y="1"/>
                  </a:moveTo>
                  <a:cubicBezTo>
                    <a:pt x="722" y="148"/>
                    <a:pt x="697" y="296"/>
                    <a:pt x="648" y="435"/>
                  </a:cubicBezTo>
                  <a:cubicBezTo>
                    <a:pt x="583" y="575"/>
                    <a:pt x="468" y="681"/>
                    <a:pt x="328" y="730"/>
                  </a:cubicBezTo>
                  <a:cubicBezTo>
                    <a:pt x="222" y="763"/>
                    <a:pt x="115" y="780"/>
                    <a:pt x="0" y="780"/>
                  </a:cubicBezTo>
                  <a:cubicBezTo>
                    <a:pt x="148" y="796"/>
                    <a:pt x="279" y="837"/>
                    <a:pt x="402" y="911"/>
                  </a:cubicBezTo>
                  <a:cubicBezTo>
                    <a:pt x="509" y="976"/>
                    <a:pt x="599" y="1091"/>
                    <a:pt x="640" y="1214"/>
                  </a:cubicBezTo>
                  <a:cubicBezTo>
                    <a:pt x="681" y="1337"/>
                    <a:pt x="697" y="1468"/>
                    <a:pt x="697" y="1599"/>
                  </a:cubicBezTo>
                  <a:cubicBezTo>
                    <a:pt x="705" y="1501"/>
                    <a:pt x="730" y="1394"/>
                    <a:pt x="771" y="1304"/>
                  </a:cubicBezTo>
                  <a:cubicBezTo>
                    <a:pt x="787" y="1222"/>
                    <a:pt x="820" y="1140"/>
                    <a:pt x="861" y="1067"/>
                  </a:cubicBezTo>
                  <a:cubicBezTo>
                    <a:pt x="927" y="952"/>
                    <a:pt x="1042" y="870"/>
                    <a:pt x="1165" y="829"/>
                  </a:cubicBezTo>
                  <a:cubicBezTo>
                    <a:pt x="1230" y="807"/>
                    <a:pt x="1300" y="790"/>
                    <a:pt x="1371" y="780"/>
                  </a:cubicBezTo>
                  <a:lnTo>
                    <a:pt x="1371" y="780"/>
                  </a:lnTo>
                  <a:cubicBezTo>
                    <a:pt x="1394" y="782"/>
                    <a:pt x="1416" y="782"/>
                    <a:pt x="1438" y="782"/>
                  </a:cubicBezTo>
                  <a:cubicBezTo>
                    <a:pt x="1480" y="782"/>
                    <a:pt x="1521" y="779"/>
                    <a:pt x="1558" y="771"/>
                  </a:cubicBezTo>
                  <a:cubicBezTo>
                    <a:pt x="1541" y="770"/>
                    <a:pt x="1524" y="770"/>
                    <a:pt x="1507" y="770"/>
                  </a:cubicBezTo>
                  <a:cubicBezTo>
                    <a:pt x="1462" y="770"/>
                    <a:pt x="1417" y="773"/>
                    <a:pt x="1371" y="780"/>
                  </a:cubicBezTo>
                  <a:lnTo>
                    <a:pt x="1371" y="780"/>
                  </a:lnTo>
                  <a:cubicBezTo>
                    <a:pt x="1148" y="761"/>
                    <a:pt x="896" y="648"/>
                    <a:pt x="820" y="452"/>
                  </a:cubicBezTo>
                  <a:cubicBezTo>
                    <a:pt x="763" y="312"/>
                    <a:pt x="730" y="156"/>
                    <a:pt x="71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4"/>
            <p:cNvSpPr/>
            <p:nvPr/>
          </p:nvSpPr>
          <p:spPr>
            <a:xfrm>
              <a:off x="-1812586" y="2885284"/>
              <a:ext cx="227400" cy="233515"/>
            </a:xfrm>
            <a:custGeom>
              <a:rect b="b" l="l" r="r" t="t"/>
              <a:pathLst>
                <a:path extrusionOk="0" h="1222" w="1190">
                  <a:moveTo>
                    <a:pt x="542" y="0"/>
                  </a:moveTo>
                  <a:cubicBezTo>
                    <a:pt x="550" y="115"/>
                    <a:pt x="534" y="222"/>
                    <a:pt x="493" y="328"/>
                  </a:cubicBezTo>
                  <a:cubicBezTo>
                    <a:pt x="444" y="435"/>
                    <a:pt x="362" y="517"/>
                    <a:pt x="247" y="558"/>
                  </a:cubicBezTo>
                  <a:cubicBezTo>
                    <a:pt x="173" y="582"/>
                    <a:pt x="91" y="591"/>
                    <a:pt x="1" y="591"/>
                  </a:cubicBezTo>
                  <a:cubicBezTo>
                    <a:pt x="107" y="607"/>
                    <a:pt x="214" y="632"/>
                    <a:pt x="304" y="689"/>
                  </a:cubicBezTo>
                  <a:cubicBezTo>
                    <a:pt x="394" y="746"/>
                    <a:pt x="452" y="828"/>
                    <a:pt x="485" y="919"/>
                  </a:cubicBezTo>
                  <a:cubicBezTo>
                    <a:pt x="517" y="1017"/>
                    <a:pt x="534" y="1115"/>
                    <a:pt x="534" y="1222"/>
                  </a:cubicBezTo>
                  <a:cubicBezTo>
                    <a:pt x="542" y="1140"/>
                    <a:pt x="558" y="1066"/>
                    <a:pt x="583" y="992"/>
                  </a:cubicBezTo>
                  <a:cubicBezTo>
                    <a:pt x="599" y="927"/>
                    <a:pt x="624" y="861"/>
                    <a:pt x="657" y="812"/>
                  </a:cubicBezTo>
                  <a:cubicBezTo>
                    <a:pt x="714" y="722"/>
                    <a:pt x="796" y="656"/>
                    <a:pt x="886" y="623"/>
                  </a:cubicBezTo>
                  <a:cubicBezTo>
                    <a:pt x="942" y="609"/>
                    <a:pt x="998" y="598"/>
                    <a:pt x="1056" y="591"/>
                  </a:cubicBezTo>
                  <a:lnTo>
                    <a:pt x="1056" y="591"/>
                  </a:lnTo>
                  <a:cubicBezTo>
                    <a:pt x="1068" y="592"/>
                    <a:pt x="1080" y="592"/>
                    <a:pt x="1093" y="592"/>
                  </a:cubicBezTo>
                  <a:cubicBezTo>
                    <a:pt x="1127" y="592"/>
                    <a:pt x="1160" y="589"/>
                    <a:pt x="1190" y="582"/>
                  </a:cubicBezTo>
                  <a:cubicBezTo>
                    <a:pt x="1144" y="582"/>
                    <a:pt x="1099" y="585"/>
                    <a:pt x="1056" y="591"/>
                  </a:cubicBezTo>
                  <a:lnTo>
                    <a:pt x="1056" y="591"/>
                  </a:lnTo>
                  <a:cubicBezTo>
                    <a:pt x="883" y="580"/>
                    <a:pt x="688" y="492"/>
                    <a:pt x="624" y="345"/>
                  </a:cubicBezTo>
                  <a:cubicBezTo>
                    <a:pt x="583" y="238"/>
                    <a:pt x="558" y="115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4"/>
            <p:cNvSpPr/>
            <p:nvPr/>
          </p:nvSpPr>
          <p:spPr>
            <a:xfrm>
              <a:off x="-2751037" y="2418447"/>
              <a:ext cx="225871" cy="233515"/>
            </a:xfrm>
            <a:custGeom>
              <a:rect b="b" l="l" r="r" t="t"/>
              <a:pathLst>
                <a:path extrusionOk="0" h="1222" w="1182">
                  <a:moveTo>
                    <a:pt x="542" y="0"/>
                  </a:moveTo>
                  <a:cubicBezTo>
                    <a:pt x="550" y="115"/>
                    <a:pt x="534" y="221"/>
                    <a:pt x="493" y="328"/>
                  </a:cubicBezTo>
                  <a:cubicBezTo>
                    <a:pt x="443" y="435"/>
                    <a:pt x="353" y="517"/>
                    <a:pt x="247" y="558"/>
                  </a:cubicBezTo>
                  <a:cubicBezTo>
                    <a:pt x="165" y="582"/>
                    <a:pt x="83" y="590"/>
                    <a:pt x="1" y="590"/>
                  </a:cubicBezTo>
                  <a:cubicBezTo>
                    <a:pt x="107" y="607"/>
                    <a:pt x="214" y="640"/>
                    <a:pt x="304" y="689"/>
                  </a:cubicBezTo>
                  <a:cubicBezTo>
                    <a:pt x="386" y="746"/>
                    <a:pt x="452" y="828"/>
                    <a:pt x="484" y="918"/>
                  </a:cubicBezTo>
                  <a:cubicBezTo>
                    <a:pt x="517" y="1017"/>
                    <a:pt x="534" y="1115"/>
                    <a:pt x="534" y="1222"/>
                  </a:cubicBezTo>
                  <a:cubicBezTo>
                    <a:pt x="534" y="1140"/>
                    <a:pt x="550" y="1066"/>
                    <a:pt x="583" y="992"/>
                  </a:cubicBezTo>
                  <a:cubicBezTo>
                    <a:pt x="599" y="926"/>
                    <a:pt x="624" y="861"/>
                    <a:pt x="648" y="812"/>
                  </a:cubicBezTo>
                  <a:cubicBezTo>
                    <a:pt x="706" y="721"/>
                    <a:pt x="788" y="656"/>
                    <a:pt x="886" y="623"/>
                  </a:cubicBezTo>
                  <a:cubicBezTo>
                    <a:pt x="941" y="609"/>
                    <a:pt x="996" y="598"/>
                    <a:pt x="1052" y="591"/>
                  </a:cubicBezTo>
                  <a:lnTo>
                    <a:pt x="1052" y="591"/>
                  </a:lnTo>
                  <a:cubicBezTo>
                    <a:pt x="1063" y="592"/>
                    <a:pt x="1074" y="592"/>
                    <a:pt x="1084" y="592"/>
                  </a:cubicBezTo>
                  <a:cubicBezTo>
                    <a:pt x="1118" y="592"/>
                    <a:pt x="1151" y="589"/>
                    <a:pt x="1181" y="582"/>
                  </a:cubicBezTo>
                  <a:cubicBezTo>
                    <a:pt x="1138" y="582"/>
                    <a:pt x="1095" y="585"/>
                    <a:pt x="1052" y="591"/>
                  </a:cubicBezTo>
                  <a:lnTo>
                    <a:pt x="1052" y="591"/>
                  </a:lnTo>
                  <a:cubicBezTo>
                    <a:pt x="879" y="581"/>
                    <a:pt x="682" y="493"/>
                    <a:pt x="624" y="344"/>
                  </a:cubicBezTo>
                  <a:cubicBezTo>
                    <a:pt x="583" y="238"/>
                    <a:pt x="550" y="115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4"/>
            <p:cNvSpPr/>
            <p:nvPr/>
          </p:nvSpPr>
          <p:spPr>
            <a:xfrm>
              <a:off x="-2224580" y="4453573"/>
              <a:ext cx="192812" cy="199118"/>
            </a:xfrm>
            <a:custGeom>
              <a:rect b="b" l="l" r="r" t="t"/>
              <a:pathLst>
                <a:path extrusionOk="0" h="1042" w="1009">
                  <a:moveTo>
                    <a:pt x="451" y="0"/>
                  </a:moveTo>
                  <a:cubicBezTo>
                    <a:pt x="452" y="2"/>
                    <a:pt x="452" y="4"/>
                    <a:pt x="452" y="5"/>
                  </a:cubicBezTo>
                  <a:lnTo>
                    <a:pt x="452" y="5"/>
                  </a:lnTo>
                  <a:cubicBezTo>
                    <a:pt x="452" y="4"/>
                    <a:pt x="452" y="2"/>
                    <a:pt x="451" y="0"/>
                  </a:cubicBezTo>
                  <a:close/>
                  <a:moveTo>
                    <a:pt x="452" y="5"/>
                  </a:moveTo>
                  <a:cubicBezTo>
                    <a:pt x="459" y="102"/>
                    <a:pt x="443" y="199"/>
                    <a:pt x="410" y="279"/>
                  </a:cubicBezTo>
                  <a:cubicBezTo>
                    <a:pt x="369" y="369"/>
                    <a:pt x="296" y="443"/>
                    <a:pt x="205" y="476"/>
                  </a:cubicBezTo>
                  <a:cubicBezTo>
                    <a:pt x="140" y="492"/>
                    <a:pt x="66" y="509"/>
                    <a:pt x="0" y="509"/>
                  </a:cubicBezTo>
                  <a:cubicBezTo>
                    <a:pt x="91" y="517"/>
                    <a:pt x="173" y="542"/>
                    <a:pt x="255" y="591"/>
                  </a:cubicBezTo>
                  <a:cubicBezTo>
                    <a:pt x="328" y="640"/>
                    <a:pt x="378" y="706"/>
                    <a:pt x="410" y="788"/>
                  </a:cubicBezTo>
                  <a:cubicBezTo>
                    <a:pt x="435" y="870"/>
                    <a:pt x="451" y="960"/>
                    <a:pt x="451" y="1042"/>
                  </a:cubicBezTo>
                  <a:cubicBezTo>
                    <a:pt x="451" y="976"/>
                    <a:pt x="468" y="911"/>
                    <a:pt x="492" y="845"/>
                  </a:cubicBezTo>
                  <a:cubicBezTo>
                    <a:pt x="509" y="796"/>
                    <a:pt x="525" y="738"/>
                    <a:pt x="550" y="689"/>
                  </a:cubicBezTo>
                  <a:cubicBezTo>
                    <a:pt x="599" y="615"/>
                    <a:pt x="673" y="566"/>
                    <a:pt x="755" y="542"/>
                  </a:cubicBezTo>
                  <a:cubicBezTo>
                    <a:pt x="795" y="525"/>
                    <a:pt x="837" y="515"/>
                    <a:pt x="880" y="509"/>
                  </a:cubicBezTo>
                  <a:lnTo>
                    <a:pt x="880" y="509"/>
                  </a:lnTo>
                  <a:cubicBezTo>
                    <a:pt x="894" y="510"/>
                    <a:pt x="908" y="511"/>
                    <a:pt x="922" y="511"/>
                  </a:cubicBezTo>
                  <a:cubicBezTo>
                    <a:pt x="953" y="511"/>
                    <a:pt x="982" y="508"/>
                    <a:pt x="1009" y="501"/>
                  </a:cubicBezTo>
                  <a:cubicBezTo>
                    <a:pt x="967" y="501"/>
                    <a:pt x="924" y="503"/>
                    <a:pt x="880" y="509"/>
                  </a:cubicBezTo>
                  <a:lnTo>
                    <a:pt x="880" y="509"/>
                  </a:lnTo>
                  <a:cubicBezTo>
                    <a:pt x="739" y="496"/>
                    <a:pt x="581" y="419"/>
                    <a:pt x="525" y="296"/>
                  </a:cubicBezTo>
                  <a:cubicBezTo>
                    <a:pt x="485" y="207"/>
                    <a:pt x="460" y="110"/>
                    <a:pt x="452" y="5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4"/>
            <p:cNvSpPr/>
            <p:nvPr/>
          </p:nvSpPr>
          <p:spPr>
            <a:xfrm>
              <a:off x="-2979774" y="4321911"/>
              <a:ext cx="193003" cy="199309"/>
            </a:xfrm>
            <a:custGeom>
              <a:rect b="b" l="l" r="r" t="t"/>
              <a:pathLst>
                <a:path extrusionOk="0" h="1043" w="1010">
                  <a:moveTo>
                    <a:pt x="452" y="1"/>
                  </a:moveTo>
                  <a:cubicBezTo>
                    <a:pt x="452" y="2"/>
                    <a:pt x="452" y="4"/>
                    <a:pt x="452" y="6"/>
                  </a:cubicBezTo>
                  <a:lnTo>
                    <a:pt x="452" y="6"/>
                  </a:lnTo>
                  <a:cubicBezTo>
                    <a:pt x="452" y="4"/>
                    <a:pt x="452" y="2"/>
                    <a:pt x="452" y="1"/>
                  </a:cubicBezTo>
                  <a:close/>
                  <a:moveTo>
                    <a:pt x="452" y="6"/>
                  </a:moveTo>
                  <a:cubicBezTo>
                    <a:pt x="459" y="94"/>
                    <a:pt x="443" y="191"/>
                    <a:pt x="411" y="280"/>
                  </a:cubicBezTo>
                  <a:cubicBezTo>
                    <a:pt x="370" y="370"/>
                    <a:pt x="296" y="435"/>
                    <a:pt x="206" y="468"/>
                  </a:cubicBezTo>
                  <a:cubicBezTo>
                    <a:pt x="140" y="493"/>
                    <a:pt x="66" y="501"/>
                    <a:pt x="1" y="501"/>
                  </a:cubicBezTo>
                  <a:cubicBezTo>
                    <a:pt x="91" y="509"/>
                    <a:pt x="173" y="542"/>
                    <a:pt x="255" y="583"/>
                  </a:cubicBezTo>
                  <a:cubicBezTo>
                    <a:pt x="329" y="632"/>
                    <a:pt x="378" y="706"/>
                    <a:pt x="411" y="788"/>
                  </a:cubicBezTo>
                  <a:cubicBezTo>
                    <a:pt x="435" y="870"/>
                    <a:pt x="452" y="952"/>
                    <a:pt x="452" y="1042"/>
                  </a:cubicBezTo>
                  <a:cubicBezTo>
                    <a:pt x="452" y="968"/>
                    <a:pt x="468" y="903"/>
                    <a:pt x="493" y="845"/>
                  </a:cubicBezTo>
                  <a:cubicBezTo>
                    <a:pt x="501" y="788"/>
                    <a:pt x="525" y="739"/>
                    <a:pt x="550" y="689"/>
                  </a:cubicBezTo>
                  <a:cubicBezTo>
                    <a:pt x="599" y="616"/>
                    <a:pt x="673" y="558"/>
                    <a:pt x="755" y="534"/>
                  </a:cubicBezTo>
                  <a:cubicBezTo>
                    <a:pt x="804" y="519"/>
                    <a:pt x="857" y="507"/>
                    <a:pt x="909" y="500"/>
                  </a:cubicBezTo>
                  <a:lnTo>
                    <a:pt x="909" y="500"/>
                  </a:lnTo>
                  <a:cubicBezTo>
                    <a:pt x="916" y="500"/>
                    <a:pt x="923" y="500"/>
                    <a:pt x="930" y="500"/>
                  </a:cubicBezTo>
                  <a:cubicBezTo>
                    <a:pt x="958" y="500"/>
                    <a:pt x="985" y="498"/>
                    <a:pt x="1009" y="493"/>
                  </a:cubicBezTo>
                  <a:cubicBezTo>
                    <a:pt x="977" y="493"/>
                    <a:pt x="943" y="495"/>
                    <a:pt x="909" y="500"/>
                  </a:cubicBezTo>
                  <a:lnTo>
                    <a:pt x="909" y="500"/>
                  </a:lnTo>
                  <a:cubicBezTo>
                    <a:pt x="761" y="494"/>
                    <a:pt x="583" y="421"/>
                    <a:pt x="517" y="296"/>
                  </a:cubicBezTo>
                  <a:cubicBezTo>
                    <a:pt x="485" y="199"/>
                    <a:pt x="461" y="102"/>
                    <a:pt x="452" y="6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4"/>
            <p:cNvSpPr/>
            <p:nvPr/>
          </p:nvSpPr>
          <p:spPr>
            <a:xfrm>
              <a:off x="-1629138" y="1777526"/>
              <a:ext cx="293136" cy="302499"/>
            </a:xfrm>
            <a:custGeom>
              <a:rect b="b" l="l" r="r" t="t"/>
              <a:pathLst>
                <a:path extrusionOk="0" h="1583" w="1534">
                  <a:moveTo>
                    <a:pt x="705" y="1"/>
                  </a:moveTo>
                  <a:lnTo>
                    <a:pt x="705" y="1"/>
                  </a:lnTo>
                  <a:cubicBezTo>
                    <a:pt x="705" y="2"/>
                    <a:pt x="705" y="3"/>
                    <a:pt x="705" y="4"/>
                  </a:cubicBezTo>
                  <a:lnTo>
                    <a:pt x="705" y="4"/>
                  </a:lnTo>
                  <a:cubicBezTo>
                    <a:pt x="705" y="3"/>
                    <a:pt x="705" y="2"/>
                    <a:pt x="705" y="1"/>
                  </a:cubicBezTo>
                  <a:close/>
                  <a:moveTo>
                    <a:pt x="705" y="4"/>
                  </a:moveTo>
                  <a:cubicBezTo>
                    <a:pt x="713" y="150"/>
                    <a:pt x="688" y="297"/>
                    <a:pt x="640" y="427"/>
                  </a:cubicBezTo>
                  <a:cubicBezTo>
                    <a:pt x="574" y="566"/>
                    <a:pt x="459" y="673"/>
                    <a:pt x="320" y="722"/>
                  </a:cubicBezTo>
                  <a:cubicBezTo>
                    <a:pt x="213" y="755"/>
                    <a:pt x="107" y="771"/>
                    <a:pt x="0" y="771"/>
                  </a:cubicBezTo>
                  <a:cubicBezTo>
                    <a:pt x="139" y="788"/>
                    <a:pt x="271" y="829"/>
                    <a:pt x="394" y="894"/>
                  </a:cubicBezTo>
                  <a:cubicBezTo>
                    <a:pt x="500" y="968"/>
                    <a:pt x="582" y="1075"/>
                    <a:pt x="623" y="1206"/>
                  </a:cubicBezTo>
                  <a:cubicBezTo>
                    <a:pt x="664" y="1329"/>
                    <a:pt x="689" y="1460"/>
                    <a:pt x="689" y="1583"/>
                  </a:cubicBezTo>
                  <a:cubicBezTo>
                    <a:pt x="697" y="1485"/>
                    <a:pt x="713" y="1386"/>
                    <a:pt x="754" y="1288"/>
                  </a:cubicBezTo>
                  <a:cubicBezTo>
                    <a:pt x="771" y="1206"/>
                    <a:pt x="804" y="1132"/>
                    <a:pt x="845" y="1050"/>
                  </a:cubicBezTo>
                  <a:cubicBezTo>
                    <a:pt x="918" y="943"/>
                    <a:pt x="1025" y="861"/>
                    <a:pt x="1148" y="820"/>
                  </a:cubicBezTo>
                  <a:cubicBezTo>
                    <a:pt x="1216" y="799"/>
                    <a:pt x="1283" y="783"/>
                    <a:pt x="1350" y="772"/>
                  </a:cubicBezTo>
                  <a:lnTo>
                    <a:pt x="1350" y="772"/>
                  </a:lnTo>
                  <a:cubicBezTo>
                    <a:pt x="1371" y="774"/>
                    <a:pt x="1391" y="775"/>
                    <a:pt x="1411" y="775"/>
                  </a:cubicBezTo>
                  <a:cubicBezTo>
                    <a:pt x="1454" y="775"/>
                    <a:pt x="1496" y="771"/>
                    <a:pt x="1533" y="763"/>
                  </a:cubicBezTo>
                  <a:cubicBezTo>
                    <a:pt x="1517" y="762"/>
                    <a:pt x="1501" y="762"/>
                    <a:pt x="1485" y="762"/>
                  </a:cubicBezTo>
                  <a:cubicBezTo>
                    <a:pt x="1441" y="762"/>
                    <a:pt x="1396" y="765"/>
                    <a:pt x="1350" y="772"/>
                  </a:cubicBezTo>
                  <a:lnTo>
                    <a:pt x="1350" y="772"/>
                  </a:lnTo>
                  <a:cubicBezTo>
                    <a:pt x="1132" y="755"/>
                    <a:pt x="886" y="647"/>
                    <a:pt x="804" y="452"/>
                  </a:cubicBezTo>
                  <a:cubicBezTo>
                    <a:pt x="747" y="305"/>
                    <a:pt x="714" y="159"/>
                    <a:pt x="705" y="4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45"/>
          <p:cNvGrpSpPr/>
          <p:nvPr/>
        </p:nvGrpSpPr>
        <p:grpSpPr>
          <a:xfrm>
            <a:off x="654615" y="836365"/>
            <a:ext cx="7769372" cy="3416959"/>
            <a:chOff x="654615" y="836365"/>
            <a:chExt cx="7769372" cy="3416959"/>
          </a:xfrm>
        </p:grpSpPr>
        <p:sp>
          <p:nvSpPr>
            <p:cNvPr id="1413" name="Google Shape;1413;p45"/>
            <p:cNvSpPr/>
            <p:nvPr/>
          </p:nvSpPr>
          <p:spPr>
            <a:xfrm>
              <a:off x="8252344" y="3702372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7039225" y="4106054"/>
              <a:ext cx="85541" cy="97968"/>
            </a:xfrm>
            <a:custGeom>
              <a:rect b="b" l="l" r="r" t="t"/>
              <a:pathLst>
                <a:path extrusionOk="0" h="1222" w="1067">
                  <a:moveTo>
                    <a:pt x="509" y="0"/>
                  </a:moveTo>
                  <a:cubicBezTo>
                    <a:pt x="484" y="172"/>
                    <a:pt x="452" y="336"/>
                    <a:pt x="411" y="508"/>
                  </a:cubicBezTo>
                  <a:cubicBezTo>
                    <a:pt x="271" y="541"/>
                    <a:pt x="140" y="582"/>
                    <a:pt x="9" y="623"/>
                  </a:cubicBezTo>
                  <a:cubicBezTo>
                    <a:pt x="1" y="623"/>
                    <a:pt x="25" y="631"/>
                    <a:pt x="33" y="631"/>
                  </a:cubicBezTo>
                  <a:cubicBezTo>
                    <a:pt x="156" y="664"/>
                    <a:pt x="279" y="697"/>
                    <a:pt x="411" y="722"/>
                  </a:cubicBezTo>
                  <a:cubicBezTo>
                    <a:pt x="452" y="886"/>
                    <a:pt x="476" y="1058"/>
                    <a:pt x="525" y="1222"/>
                  </a:cubicBezTo>
                  <a:cubicBezTo>
                    <a:pt x="558" y="1050"/>
                    <a:pt x="607" y="886"/>
                    <a:pt x="665" y="722"/>
                  </a:cubicBezTo>
                  <a:lnTo>
                    <a:pt x="1067" y="615"/>
                  </a:lnTo>
                  <a:cubicBezTo>
                    <a:pt x="919" y="582"/>
                    <a:pt x="780" y="558"/>
                    <a:pt x="640" y="525"/>
                  </a:cubicBezTo>
                  <a:cubicBezTo>
                    <a:pt x="599" y="353"/>
                    <a:pt x="550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3676754" y="113161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7927443" y="1781694"/>
              <a:ext cx="110554" cy="126989"/>
            </a:xfrm>
            <a:custGeom>
              <a:rect b="b" l="l" r="r" t="t"/>
              <a:pathLst>
                <a:path extrusionOk="0" h="1584" w="1379">
                  <a:moveTo>
                    <a:pt x="657" y="1"/>
                  </a:moveTo>
                  <a:cubicBezTo>
                    <a:pt x="624" y="222"/>
                    <a:pt x="583" y="444"/>
                    <a:pt x="526" y="657"/>
                  </a:cubicBezTo>
                  <a:cubicBezTo>
                    <a:pt x="353" y="706"/>
                    <a:pt x="181" y="755"/>
                    <a:pt x="9" y="812"/>
                  </a:cubicBezTo>
                  <a:cubicBezTo>
                    <a:pt x="1" y="812"/>
                    <a:pt x="25" y="821"/>
                    <a:pt x="42" y="821"/>
                  </a:cubicBezTo>
                  <a:cubicBezTo>
                    <a:pt x="206" y="870"/>
                    <a:pt x="362" y="903"/>
                    <a:pt x="526" y="935"/>
                  </a:cubicBezTo>
                  <a:cubicBezTo>
                    <a:pt x="575" y="1157"/>
                    <a:pt x="616" y="1370"/>
                    <a:pt x="681" y="1583"/>
                  </a:cubicBezTo>
                  <a:cubicBezTo>
                    <a:pt x="722" y="1370"/>
                    <a:pt x="788" y="1149"/>
                    <a:pt x="853" y="944"/>
                  </a:cubicBezTo>
                  <a:lnTo>
                    <a:pt x="1378" y="804"/>
                  </a:lnTo>
                  <a:cubicBezTo>
                    <a:pt x="1190" y="763"/>
                    <a:pt x="1009" y="722"/>
                    <a:pt x="821" y="681"/>
                  </a:cubicBezTo>
                  <a:cubicBezTo>
                    <a:pt x="771" y="460"/>
                    <a:pt x="706" y="214"/>
                    <a:pt x="65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654615" y="2418358"/>
              <a:ext cx="123622" cy="142061"/>
            </a:xfrm>
            <a:custGeom>
              <a:rect b="b" l="l" r="r" t="t"/>
              <a:pathLst>
                <a:path extrusionOk="0" h="1772" w="1542">
                  <a:moveTo>
                    <a:pt x="730" y="0"/>
                  </a:moveTo>
                  <a:cubicBezTo>
                    <a:pt x="697" y="246"/>
                    <a:pt x="648" y="492"/>
                    <a:pt x="590" y="730"/>
                  </a:cubicBezTo>
                  <a:cubicBezTo>
                    <a:pt x="394" y="787"/>
                    <a:pt x="205" y="836"/>
                    <a:pt x="16" y="902"/>
                  </a:cubicBezTo>
                  <a:cubicBezTo>
                    <a:pt x="0" y="902"/>
                    <a:pt x="33" y="910"/>
                    <a:pt x="49" y="918"/>
                  </a:cubicBezTo>
                  <a:cubicBezTo>
                    <a:pt x="230" y="968"/>
                    <a:pt x="410" y="1009"/>
                    <a:pt x="590" y="1041"/>
                  </a:cubicBezTo>
                  <a:cubicBezTo>
                    <a:pt x="648" y="1279"/>
                    <a:pt x="689" y="1525"/>
                    <a:pt x="763" y="1771"/>
                  </a:cubicBezTo>
                  <a:cubicBezTo>
                    <a:pt x="812" y="1525"/>
                    <a:pt x="877" y="1287"/>
                    <a:pt x="959" y="1050"/>
                  </a:cubicBezTo>
                  <a:lnTo>
                    <a:pt x="1541" y="894"/>
                  </a:lnTo>
                  <a:cubicBezTo>
                    <a:pt x="1336" y="845"/>
                    <a:pt x="1123" y="804"/>
                    <a:pt x="918" y="754"/>
                  </a:cubicBezTo>
                  <a:cubicBezTo>
                    <a:pt x="861" y="508"/>
                    <a:pt x="787" y="238"/>
                    <a:pt x="73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1170394" y="4056747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5504308" y="8363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1091944" y="935060"/>
              <a:ext cx="171644" cy="196577"/>
            </a:xfrm>
            <a:custGeom>
              <a:rect b="b" l="l" r="r" t="t"/>
              <a:pathLst>
                <a:path extrusionOk="0" h="2452" w="2141">
                  <a:moveTo>
                    <a:pt x="1017" y="0"/>
                  </a:moveTo>
                  <a:cubicBezTo>
                    <a:pt x="968" y="344"/>
                    <a:pt x="902" y="681"/>
                    <a:pt x="820" y="1017"/>
                  </a:cubicBezTo>
                  <a:cubicBezTo>
                    <a:pt x="550" y="1099"/>
                    <a:pt x="287" y="1164"/>
                    <a:pt x="25" y="1255"/>
                  </a:cubicBezTo>
                  <a:cubicBezTo>
                    <a:pt x="0" y="1263"/>
                    <a:pt x="50" y="1271"/>
                    <a:pt x="74" y="1271"/>
                  </a:cubicBezTo>
                  <a:cubicBezTo>
                    <a:pt x="320" y="1345"/>
                    <a:pt x="566" y="1402"/>
                    <a:pt x="820" y="1443"/>
                  </a:cubicBezTo>
                  <a:cubicBezTo>
                    <a:pt x="894" y="1787"/>
                    <a:pt x="951" y="2124"/>
                    <a:pt x="1050" y="2452"/>
                  </a:cubicBezTo>
                  <a:cubicBezTo>
                    <a:pt x="1124" y="2115"/>
                    <a:pt x="1222" y="1779"/>
                    <a:pt x="1329" y="1451"/>
                  </a:cubicBezTo>
                  <a:lnTo>
                    <a:pt x="2140" y="1238"/>
                  </a:lnTo>
                  <a:cubicBezTo>
                    <a:pt x="1845" y="1173"/>
                    <a:pt x="1566" y="1115"/>
                    <a:pt x="1279" y="1050"/>
                  </a:cubicBezTo>
                  <a:cubicBezTo>
                    <a:pt x="1189" y="713"/>
                    <a:pt x="1099" y="336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3752954" y="4103418"/>
              <a:ext cx="85541" cy="98048"/>
            </a:xfrm>
            <a:custGeom>
              <a:rect b="b" l="l" r="r" t="t"/>
              <a:pathLst>
                <a:path extrusionOk="0" h="1223" w="1067">
                  <a:moveTo>
                    <a:pt x="509" y="0"/>
                  </a:moveTo>
                  <a:cubicBezTo>
                    <a:pt x="476" y="173"/>
                    <a:pt x="452" y="337"/>
                    <a:pt x="411" y="509"/>
                  </a:cubicBezTo>
                  <a:cubicBezTo>
                    <a:pt x="272" y="542"/>
                    <a:pt x="140" y="583"/>
                    <a:pt x="9" y="624"/>
                  </a:cubicBezTo>
                  <a:cubicBezTo>
                    <a:pt x="1" y="624"/>
                    <a:pt x="26" y="632"/>
                    <a:pt x="34" y="632"/>
                  </a:cubicBezTo>
                  <a:cubicBezTo>
                    <a:pt x="157" y="673"/>
                    <a:pt x="280" y="697"/>
                    <a:pt x="411" y="722"/>
                  </a:cubicBezTo>
                  <a:cubicBezTo>
                    <a:pt x="444" y="894"/>
                    <a:pt x="476" y="1058"/>
                    <a:pt x="526" y="1222"/>
                  </a:cubicBezTo>
                  <a:cubicBezTo>
                    <a:pt x="558" y="1058"/>
                    <a:pt x="608" y="886"/>
                    <a:pt x="665" y="722"/>
                  </a:cubicBezTo>
                  <a:lnTo>
                    <a:pt x="1067" y="624"/>
                  </a:lnTo>
                  <a:cubicBezTo>
                    <a:pt x="919" y="583"/>
                    <a:pt x="780" y="558"/>
                    <a:pt x="632" y="525"/>
                  </a:cubicBezTo>
                  <a:cubicBezTo>
                    <a:pt x="591" y="353"/>
                    <a:pt x="542" y="164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5580508" y="3808165"/>
              <a:ext cx="85541" cy="98689"/>
            </a:xfrm>
            <a:custGeom>
              <a:rect b="b" l="l" r="r" t="t"/>
              <a:pathLst>
                <a:path extrusionOk="0" h="1231" w="1067">
                  <a:moveTo>
                    <a:pt x="509" y="1"/>
                  </a:moveTo>
                  <a:cubicBezTo>
                    <a:pt x="484" y="173"/>
                    <a:pt x="452" y="345"/>
                    <a:pt x="411" y="517"/>
                  </a:cubicBezTo>
                  <a:cubicBezTo>
                    <a:pt x="271" y="550"/>
                    <a:pt x="140" y="591"/>
                    <a:pt x="9" y="632"/>
                  </a:cubicBezTo>
                  <a:cubicBezTo>
                    <a:pt x="1" y="632"/>
                    <a:pt x="25" y="640"/>
                    <a:pt x="34" y="640"/>
                  </a:cubicBezTo>
                  <a:cubicBezTo>
                    <a:pt x="157" y="681"/>
                    <a:pt x="279" y="706"/>
                    <a:pt x="411" y="730"/>
                  </a:cubicBezTo>
                  <a:cubicBezTo>
                    <a:pt x="443" y="894"/>
                    <a:pt x="476" y="1066"/>
                    <a:pt x="525" y="1230"/>
                  </a:cubicBezTo>
                  <a:cubicBezTo>
                    <a:pt x="558" y="1066"/>
                    <a:pt x="607" y="894"/>
                    <a:pt x="665" y="730"/>
                  </a:cubicBezTo>
                  <a:lnTo>
                    <a:pt x="1067" y="624"/>
                  </a:lnTo>
                  <a:cubicBezTo>
                    <a:pt x="919" y="591"/>
                    <a:pt x="780" y="558"/>
                    <a:pt x="640" y="525"/>
                  </a:cubicBezTo>
                  <a:cubicBezTo>
                    <a:pt x="599" y="361"/>
                    <a:pt x="550" y="173"/>
                    <a:pt x="5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45"/>
          <p:cNvSpPr txBox="1"/>
          <p:nvPr>
            <p:ph idx="1" type="subTitle"/>
          </p:nvPr>
        </p:nvSpPr>
        <p:spPr>
          <a:xfrm>
            <a:off x="2203513" y="2236675"/>
            <a:ext cx="46716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variety of voices, but many are l</a:t>
            </a:r>
            <a:r>
              <a:rPr lang="en"/>
              <a:t>ocked behind a paywall. The voices that are available however sound kind of robotic in their pacing. Free users are unable to download any audio generated by the site, which is unfortunate.</a:t>
            </a:r>
            <a:endParaRPr/>
          </a:p>
        </p:txBody>
      </p:sp>
      <p:pic>
        <p:nvPicPr>
          <p:cNvPr id="1424" name="Google Shape;14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059650"/>
            <a:ext cx="45339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rot Style Slides for Middle School by Slidesgo">
  <a:themeElements>
    <a:clrScheme name="Simple Light">
      <a:dk1>
        <a:srgbClr val="191919"/>
      </a:dk1>
      <a:lt1>
        <a:srgbClr val="FFFFFF"/>
      </a:lt1>
      <a:dk2>
        <a:srgbClr val="FAD9C9"/>
      </a:dk2>
      <a:lt2>
        <a:srgbClr val="2D3F53"/>
      </a:lt2>
      <a:accent1>
        <a:srgbClr val="C4CB9F"/>
      </a:accent1>
      <a:accent2>
        <a:srgbClr val="212121"/>
      </a:accent2>
      <a:accent3>
        <a:srgbClr val="E58845"/>
      </a:accent3>
      <a:accent4>
        <a:srgbClr val="614D59"/>
      </a:accent4>
      <a:accent5>
        <a:srgbClr val="DECBB7"/>
      </a:accent5>
      <a:accent6>
        <a:srgbClr val="6A472F"/>
      </a:accent6>
      <a:hlink>
        <a:srgbClr val="2D3F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